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</p:sldMasterIdLst>
  <p:sldIdLst>
    <p:sldId id="293" r:id="rId3"/>
    <p:sldId id="256" r:id="rId4"/>
    <p:sldId id="312" r:id="rId5"/>
    <p:sldId id="261" r:id="rId6"/>
    <p:sldId id="264" r:id="rId7"/>
    <p:sldId id="265" r:id="rId8"/>
    <p:sldId id="266" r:id="rId9"/>
    <p:sldId id="267" r:id="rId10"/>
    <p:sldId id="268" r:id="rId11"/>
    <p:sldId id="287" r:id="rId12"/>
    <p:sldId id="257" r:id="rId13"/>
    <p:sldId id="295" r:id="rId14"/>
    <p:sldId id="296" r:id="rId15"/>
    <p:sldId id="314" r:id="rId16"/>
    <p:sldId id="291" r:id="rId17"/>
    <p:sldId id="298" r:id="rId18"/>
    <p:sldId id="272" r:id="rId19"/>
    <p:sldId id="274" r:id="rId20"/>
    <p:sldId id="305" r:id="rId21"/>
    <p:sldId id="281" r:id="rId22"/>
    <p:sldId id="273" r:id="rId23"/>
    <p:sldId id="275" r:id="rId24"/>
    <p:sldId id="277" r:id="rId25"/>
    <p:sldId id="279" r:id="rId26"/>
    <p:sldId id="278" r:id="rId27"/>
    <p:sldId id="280" r:id="rId28"/>
    <p:sldId id="276" r:id="rId29"/>
    <p:sldId id="315" r:id="rId30"/>
    <p:sldId id="282" r:id="rId31"/>
    <p:sldId id="283" r:id="rId32"/>
    <p:sldId id="284" r:id="rId33"/>
    <p:sldId id="316" r:id="rId34"/>
    <p:sldId id="306" r:id="rId35"/>
    <p:sldId id="270" r:id="rId36"/>
    <p:sldId id="285" r:id="rId37"/>
    <p:sldId id="286" r:id="rId38"/>
    <p:sldId id="301" r:id="rId39"/>
    <p:sldId id="302" r:id="rId40"/>
    <p:sldId id="310" r:id="rId41"/>
    <p:sldId id="317" r:id="rId42"/>
    <p:sldId id="303" r:id="rId43"/>
    <p:sldId id="290" r:id="rId44"/>
    <p:sldId id="31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D9E6"/>
    <a:srgbClr val="EC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5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www.kaggle.com/code/vivek468/chest-x-ray-pneumonia-classification-keras" TargetMode="External"/><Relationship Id="rId1" Type="http://schemas.openxmlformats.org/officeDocument/2006/relationships/hyperlink" Target="https://www.kaggle.com/datasets/georgesaavedra/covid19-dataset" TargetMode="Externa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vivek468/chest-x-ray-pneumonia-classification-keras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2.png"/><Relationship Id="rId5" Type="http://schemas.openxmlformats.org/officeDocument/2006/relationships/hyperlink" Target="https://www.kaggle.com/datasets/georgesaavedra/covid19-dataset" TargetMode="External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4D4451-98E1-42D1-A443-6C28717045E6}" type="doc">
      <dgm:prSet loTypeId="urn:microsoft.com/office/officeart/2005/8/layout/vList5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ED0F30C5-48FB-414C-8C3E-212192DC72ED}">
      <dgm:prSet phldrT="[Text]" custT="1"/>
      <dgm:spPr/>
      <dgm:t>
        <a:bodyPr/>
        <a:lstStyle/>
        <a:p>
          <a:r>
            <a:rPr lang="en-IN" sz="1800" dirty="0"/>
            <a:t>Time consuming</a:t>
          </a:r>
          <a:endParaRPr lang="en-CA" sz="1800" dirty="0"/>
        </a:p>
      </dgm:t>
    </dgm:pt>
    <dgm:pt modelId="{4F5DECDC-DE7A-4EBE-9F37-5482455C1265}" type="parTrans" cxnId="{59E62A77-934D-4054-89A9-C9E5892AC341}">
      <dgm:prSet/>
      <dgm:spPr/>
      <dgm:t>
        <a:bodyPr/>
        <a:lstStyle/>
        <a:p>
          <a:endParaRPr lang="en-CA" sz="2000"/>
        </a:p>
      </dgm:t>
    </dgm:pt>
    <dgm:pt modelId="{98E1C623-9507-4907-B224-7C660D2F40FE}" type="sibTrans" cxnId="{59E62A77-934D-4054-89A9-C9E5892AC341}">
      <dgm:prSet/>
      <dgm:spPr/>
      <dgm:t>
        <a:bodyPr/>
        <a:lstStyle/>
        <a:p>
          <a:endParaRPr lang="en-CA" sz="2000"/>
        </a:p>
      </dgm:t>
    </dgm:pt>
    <dgm:pt modelId="{6D68984A-C371-42B8-8470-AA9FB981C3A0}">
      <dgm:prSet phldrT="[Text]" custT="1"/>
      <dgm:spPr/>
      <dgm:t>
        <a:bodyPr/>
        <a:lstStyle/>
        <a:p>
          <a:pPr>
            <a:buSzPct val="60000"/>
          </a:pPr>
          <a:r>
            <a:rPr lang="en-IN" sz="1600" dirty="0"/>
            <a:t>RT-PCR takes 24 hours</a:t>
          </a:r>
          <a:endParaRPr lang="en-CA" sz="1600" dirty="0"/>
        </a:p>
      </dgm:t>
    </dgm:pt>
    <dgm:pt modelId="{F35AE7A4-4452-4EAE-B57B-5405FDA125E7}" type="parTrans" cxnId="{D82EA5B7-BC08-40AE-8C95-B274FC9C211B}">
      <dgm:prSet/>
      <dgm:spPr/>
      <dgm:t>
        <a:bodyPr/>
        <a:lstStyle/>
        <a:p>
          <a:endParaRPr lang="en-CA" sz="2000"/>
        </a:p>
      </dgm:t>
    </dgm:pt>
    <dgm:pt modelId="{D88145EE-BEA4-4261-84C0-22557C3750FF}" type="sibTrans" cxnId="{D82EA5B7-BC08-40AE-8C95-B274FC9C211B}">
      <dgm:prSet/>
      <dgm:spPr/>
      <dgm:t>
        <a:bodyPr/>
        <a:lstStyle/>
        <a:p>
          <a:endParaRPr lang="en-CA" sz="2000"/>
        </a:p>
      </dgm:t>
    </dgm:pt>
    <dgm:pt modelId="{1BDBEDAE-D470-4A2C-B73B-B9B5893CEC76}">
      <dgm:prSet phldrT="[Text]" custT="1"/>
      <dgm:spPr/>
      <dgm:t>
        <a:bodyPr/>
        <a:lstStyle/>
        <a:p>
          <a:pPr>
            <a:buSzPct val="60000"/>
          </a:pPr>
          <a:r>
            <a:rPr lang="en-IN" sz="1600" dirty="0"/>
            <a:t>Antigen is fast, but not reliable</a:t>
          </a:r>
          <a:endParaRPr lang="en-CA" sz="1600" dirty="0"/>
        </a:p>
      </dgm:t>
    </dgm:pt>
    <dgm:pt modelId="{7DA399ED-63B2-47D4-A08B-6A642DED6D84}" type="parTrans" cxnId="{58995C54-6714-4636-BD6E-1390B0C752E7}">
      <dgm:prSet/>
      <dgm:spPr/>
      <dgm:t>
        <a:bodyPr/>
        <a:lstStyle/>
        <a:p>
          <a:endParaRPr lang="en-CA" sz="2000"/>
        </a:p>
      </dgm:t>
    </dgm:pt>
    <dgm:pt modelId="{90F98AEE-A9B8-4279-8C91-808E0AF43A27}" type="sibTrans" cxnId="{58995C54-6714-4636-BD6E-1390B0C752E7}">
      <dgm:prSet/>
      <dgm:spPr/>
      <dgm:t>
        <a:bodyPr/>
        <a:lstStyle/>
        <a:p>
          <a:endParaRPr lang="en-CA" sz="2000"/>
        </a:p>
      </dgm:t>
    </dgm:pt>
    <dgm:pt modelId="{5800A520-5A26-4675-90A9-6ABA1B57B409}">
      <dgm:prSet phldrT="[Text]" custT="1"/>
      <dgm:spPr/>
      <dgm:t>
        <a:bodyPr/>
        <a:lstStyle/>
        <a:p>
          <a:r>
            <a:rPr lang="en-IN" sz="1800" dirty="0"/>
            <a:t>Expensive</a:t>
          </a:r>
          <a:endParaRPr lang="en-CA" sz="1800" dirty="0"/>
        </a:p>
      </dgm:t>
    </dgm:pt>
    <dgm:pt modelId="{7307E42D-2656-4C96-A8B7-4A648056E3D3}" type="parTrans" cxnId="{C2585CBC-F00F-4D9E-BFF0-94AF42B334BA}">
      <dgm:prSet/>
      <dgm:spPr/>
      <dgm:t>
        <a:bodyPr/>
        <a:lstStyle/>
        <a:p>
          <a:endParaRPr lang="en-CA" sz="2000"/>
        </a:p>
      </dgm:t>
    </dgm:pt>
    <dgm:pt modelId="{DDC63213-021F-4FDB-95FA-D6D10A65EBDB}" type="sibTrans" cxnId="{C2585CBC-F00F-4D9E-BFF0-94AF42B334BA}">
      <dgm:prSet/>
      <dgm:spPr/>
      <dgm:t>
        <a:bodyPr/>
        <a:lstStyle/>
        <a:p>
          <a:endParaRPr lang="en-CA" sz="2000"/>
        </a:p>
      </dgm:t>
    </dgm:pt>
    <dgm:pt modelId="{A5BF4BF6-254C-4FD5-B0E6-3E68B5B2DF29}">
      <dgm:prSet phldrT="[Text]" custT="1"/>
      <dgm:spPr/>
      <dgm:t>
        <a:bodyPr/>
        <a:lstStyle/>
        <a:p>
          <a:pPr>
            <a:buSzPct val="60000"/>
          </a:pPr>
          <a:r>
            <a:rPr lang="en-IN" sz="1600" dirty="0"/>
            <a:t>Nose &amp; throat swabs are expensive</a:t>
          </a:r>
          <a:endParaRPr lang="en-CA" sz="1600" dirty="0"/>
        </a:p>
      </dgm:t>
    </dgm:pt>
    <dgm:pt modelId="{E4410EB2-2D5F-4838-A8FF-B538B8404505}" type="parTrans" cxnId="{F9C5C214-3C63-44E0-A8E5-D4FD714AB277}">
      <dgm:prSet/>
      <dgm:spPr/>
      <dgm:t>
        <a:bodyPr/>
        <a:lstStyle/>
        <a:p>
          <a:endParaRPr lang="en-CA" sz="2000"/>
        </a:p>
      </dgm:t>
    </dgm:pt>
    <dgm:pt modelId="{0823A5F4-F5E9-4166-9A4D-CC0F521856E3}" type="sibTrans" cxnId="{F9C5C214-3C63-44E0-A8E5-D4FD714AB277}">
      <dgm:prSet/>
      <dgm:spPr/>
      <dgm:t>
        <a:bodyPr/>
        <a:lstStyle/>
        <a:p>
          <a:endParaRPr lang="en-CA" sz="2000"/>
        </a:p>
      </dgm:t>
    </dgm:pt>
    <dgm:pt modelId="{0DE0CB83-A2DB-4FFC-A460-5A9BF5CCC7A9}">
      <dgm:prSet phldrT="[Text]" custT="1"/>
      <dgm:spPr/>
      <dgm:t>
        <a:bodyPr/>
        <a:lstStyle/>
        <a:p>
          <a:pPr>
            <a:buSzPct val="60000"/>
          </a:pPr>
          <a:r>
            <a:rPr lang="en-IN" sz="1600" dirty="0"/>
            <a:t>Testing kits are cheap, but not 100% reliable</a:t>
          </a:r>
          <a:endParaRPr lang="en-CA" sz="1600" dirty="0"/>
        </a:p>
      </dgm:t>
    </dgm:pt>
    <dgm:pt modelId="{21527F71-0B5B-41BD-98C0-2EDE477648BF}" type="parTrans" cxnId="{438B3CBA-1D43-4036-AEC7-0E1A46EA6E86}">
      <dgm:prSet/>
      <dgm:spPr/>
      <dgm:t>
        <a:bodyPr/>
        <a:lstStyle/>
        <a:p>
          <a:endParaRPr lang="en-CA" sz="2000"/>
        </a:p>
      </dgm:t>
    </dgm:pt>
    <dgm:pt modelId="{E5B382BB-650F-4C83-A1B7-D623B4E0F0E5}" type="sibTrans" cxnId="{438B3CBA-1D43-4036-AEC7-0E1A46EA6E86}">
      <dgm:prSet/>
      <dgm:spPr/>
      <dgm:t>
        <a:bodyPr/>
        <a:lstStyle/>
        <a:p>
          <a:endParaRPr lang="en-CA" sz="2000"/>
        </a:p>
      </dgm:t>
    </dgm:pt>
    <dgm:pt modelId="{48448A53-D031-4080-92BC-98ADF2ABA928}">
      <dgm:prSet phldrT="[Text]" custT="1"/>
      <dgm:spPr/>
      <dgm:t>
        <a:bodyPr/>
        <a:lstStyle/>
        <a:p>
          <a:r>
            <a:rPr lang="en-IN" sz="1800" dirty="0"/>
            <a:t>Low reliability</a:t>
          </a:r>
          <a:endParaRPr lang="en-CA" sz="1800" dirty="0"/>
        </a:p>
      </dgm:t>
    </dgm:pt>
    <dgm:pt modelId="{95B42FD3-2D7E-4B3A-A5A0-676841BFFD88}" type="parTrans" cxnId="{304A3FD9-C804-4400-BBFE-958EE0335A39}">
      <dgm:prSet/>
      <dgm:spPr/>
      <dgm:t>
        <a:bodyPr/>
        <a:lstStyle/>
        <a:p>
          <a:endParaRPr lang="en-CA" sz="2000"/>
        </a:p>
      </dgm:t>
    </dgm:pt>
    <dgm:pt modelId="{09B4FC87-ABE2-4AA4-9A3A-D8F0D5587BF2}" type="sibTrans" cxnId="{304A3FD9-C804-4400-BBFE-958EE0335A39}">
      <dgm:prSet/>
      <dgm:spPr/>
      <dgm:t>
        <a:bodyPr/>
        <a:lstStyle/>
        <a:p>
          <a:endParaRPr lang="en-CA" sz="2000"/>
        </a:p>
      </dgm:t>
    </dgm:pt>
    <dgm:pt modelId="{D7A9EA41-8D51-4A0E-894D-0EA7776F2BAE}">
      <dgm:prSet phldrT="[Text]" custT="1"/>
      <dgm:spPr/>
      <dgm:t>
        <a:bodyPr/>
        <a:lstStyle/>
        <a:p>
          <a:pPr>
            <a:buSzPct val="60000"/>
          </a:pPr>
          <a:r>
            <a:rPr lang="en-IN" sz="1600" dirty="0"/>
            <a:t>To save time/money, reliability is risked.</a:t>
          </a:r>
          <a:endParaRPr lang="en-CA" sz="1600" dirty="0"/>
        </a:p>
      </dgm:t>
    </dgm:pt>
    <dgm:pt modelId="{7CCC845C-89F0-4D63-AD11-54FF67CEF604}" type="parTrans" cxnId="{58DE2D8B-1C1F-42C4-9F50-FD1436D0DB2F}">
      <dgm:prSet/>
      <dgm:spPr/>
      <dgm:t>
        <a:bodyPr/>
        <a:lstStyle/>
        <a:p>
          <a:endParaRPr lang="en-CA" sz="2000"/>
        </a:p>
      </dgm:t>
    </dgm:pt>
    <dgm:pt modelId="{0D730F51-BEAF-4B1B-83E4-283B4E9C3C36}" type="sibTrans" cxnId="{58DE2D8B-1C1F-42C4-9F50-FD1436D0DB2F}">
      <dgm:prSet/>
      <dgm:spPr/>
      <dgm:t>
        <a:bodyPr/>
        <a:lstStyle/>
        <a:p>
          <a:endParaRPr lang="en-CA" sz="2000"/>
        </a:p>
      </dgm:t>
    </dgm:pt>
    <dgm:pt modelId="{31A1223D-B62C-4A18-8E9E-0FF727B74ADB}">
      <dgm:prSet phldrT="[Text]" custT="1"/>
      <dgm:spPr/>
      <dgm:t>
        <a:bodyPr/>
        <a:lstStyle/>
        <a:p>
          <a:pPr>
            <a:buSzPct val="60000"/>
          </a:pPr>
          <a:r>
            <a:rPr lang="en-IN" sz="1600" dirty="0"/>
            <a:t> The virus still exists &amp; there’s no apt solution.</a:t>
          </a:r>
          <a:endParaRPr lang="en-CA" sz="1600" dirty="0"/>
        </a:p>
      </dgm:t>
    </dgm:pt>
    <dgm:pt modelId="{A89F0D0D-8C6E-4191-9520-EE42C641CEEF}" type="parTrans" cxnId="{1E6FD6A6-271C-440D-8C89-70DC2917951B}">
      <dgm:prSet/>
      <dgm:spPr/>
      <dgm:t>
        <a:bodyPr/>
        <a:lstStyle/>
        <a:p>
          <a:endParaRPr lang="en-CA"/>
        </a:p>
      </dgm:t>
    </dgm:pt>
    <dgm:pt modelId="{B9C88879-6FA0-4EB4-8310-765856A22A33}" type="sibTrans" cxnId="{1E6FD6A6-271C-440D-8C89-70DC2917951B}">
      <dgm:prSet/>
      <dgm:spPr/>
      <dgm:t>
        <a:bodyPr/>
        <a:lstStyle/>
        <a:p>
          <a:endParaRPr lang="en-CA"/>
        </a:p>
      </dgm:t>
    </dgm:pt>
    <dgm:pt modelId="{8FFA4411-5795-42EF-80B1-FFBB40AA3A65}" type="pres">
      <dgm:prSet presAssocID="{D64D4451-98E1-42D1-A443-6C28717045E6}" presName="Name0" presStyleCnt="0">
        <dgm:presLayoutVars>
          <dgm:dir/>
          <dgm:animLvl val="lvl"/>
          <dgm:resizeHandles val="exact"/>
        </dgm:presLayoutVars>
      </dgm:prSet>
      <dgm:spPr/>
    </dgm:pt>
    <dgm:pt modelId="{7721DF49-AE29-4ED3-945E-EFF50E37A93F}" type="pres">
      <dgm:prSet presAssocID="{ED0F30C5-48FB-414C-8C3E-212192DC72ED}" presName="linNode" presStyleCnt="0"/>
      <dgm:spPr/>
    </dgm:pt>
    <dgm:pt modelId="{B6D6820B-1FB3-47E5-9690-A64CF32A0643}" type="pres">
      <dgm:prSet presAssocID="{ED0F30C5-48FB-414C-8C3E-212192DC72E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9EA5E1F-98E4-4DB3-A632-485E874E92C1}" type="pres">
      <dgm:prSet presAssocID="{ED0F30C5-48FB-414C-8C3E-212192DC72ED}" presName="descendantText" presStyleLbl="alignAccFollowNode1" presStyleIdx="0" presStyleCnt="3">
        <dgm:presLayoutVars>
          <dgm:bulletEnabled val="1"/>
        </dgm:presLayoutVars>
      </dgm:prSet>
      <dgm:spPr/>
    </dgm:pt>
    <dgm:pt modelId="{EE139EDE-6BD0-43DA-B0EF-EB2825142808}" type="pres">
      <dgm:prSet presAssocID="{98E1C623-9507-4907-B224-7C660D2F40FE}" presName="sp" presStyleCnt="0"/>
      <dgm:spPr/>
    </dgm:pt>
    <dgm:pt modelId="{F8C0F569-4D9E-415E-9907-3F05D76B1A34}" type="pres">
      <dgm:prSet presAssocID="{5800A520-5A26-4675-90A9-6ABA1B57B409}" presName="linNode" presStyleCnt="0"/>
      <dgm:spPr/>
    </dgm:pt>
    <dgm:pt modelId="{57CFE02E-1922-4F7C-86A6-3254E0FC7433}" type="pres">
      <dgm:prSet presAssocID="{5800A520-5A26-4675-90A9-6ABA1B57B4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E49F65-F1F0-4B50-A223-9365FA01EBD4}" type="pres">
      <dgm:prSet presAssocID="{5800A520-5A26-4675-90A9-6ABA1B57B409}" presName="descendantText" presStyleLbl="alignAccFollowNode1" presStyleIdx="1" presStyleCnt="3">
        <dgm:presLayoutVars>
          <dgm:bulletEnabled val="1"/>
        </dgm:presLayoutVars>
      </dgm:prSet>
      <dgm:spPr/>
    </dgm:pt>
    <dgm:pt modelId="{DC524B7C-1063-4955-9533-53C7DD4578CC}" type="pres">
      <dgm:prSet presAssocID="{DDC63213-021F-4FDB-95FA-D6D10A65EBDB}" presName="sp" presStyleCnt="0"/>
      <dgm:spPr/>
    </dgm:pt>
    <dgm:pt modelId="{49F0352E-0A11-4F1B-B6AA-36E9BEF39C5B}" type="pres">
      <dgm:prSet presAssocID="{48448A53-D031-4080-92BC-98ADF2ABA928}" presName="linNode" presStyleCnt="0"/>
      <dgm:spPr/>
    </dgm:pt>
    <dgm:pt modelId="{7AA7D7C1-C1F5-483F-A144-9D6A0251311D}" type="pres">
      <dgm:prSet presAssocID="{48448A53-D031-4080-92BC-98ADF2ABA92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C36A434-B4FB-4AED-B6AE-4B51E53335DE}" type="pres">
      <dgm:prSet presAssocID="{48448A53-D031-4080-92BC-98ADF2ABA92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3933C06-0906-47E5-BFF1-811F5F155E2E}" type="presOf" srcId="{D7A9EA41-8D51-4A0E-894D-0EA7776F2BAE}" destId="{4C36A434-B4FB-4AED-B6AE-4B51E53335DE}" srcOrd="0" destOrd="0" presId="urn:microsoft.com/office/officeart/2005/8/layout/vList5"/>
    <dgm:cxn modelId="{F9C5C214-3C63-44E0-A8E5-D4FD714AB277}" srcId="{5800A520-5A26-4675-90A9-6ABA1B57B409}" destId="{A5BF4BF6-254C-4FD5-B0E6-3E68B5B2DF29}" srcOrd="0" destOrd="0" parTransId="{E4410EB2-2D5F-4838-A8FF-B538B8404505}" sibTransId="{0823A5F4-F5E9-4166-9A4D-CC0F521856E3}"/>
    <dgm:cxn modelId="{E0D75F3C-8ABC-4165-AF45-3E749A237A61}" type="presOf" srcId="{0DE0CB83-A2DB-4FFC-A460-5A9BF5CCC7A9}" destId="{CFE49F65-F1F0-4B50-A223-9365FA01EBD4}" srcOrd="0" destOrd="1" presId="urn:microsoft.com/office/officeart/2005/8/layout/vList5"/>
    <dgm:cxn modelId="{7A93BC6D-3E63-49FF-AB01-50E7FDFD1443}" type="presOf" srcId="{ED0F30C5-48FB-414C-8C3E-212192DC72ED}" destId="{B6D6820B-1FB3-47E5-9690-A64CF32A0643}" srcOrd="0" destOrd="0" presId="urn:microsoft.com/office/officeart/2005/8/layout/vList5"/>
    <dgm:cxn modelId="{58995C54-6714-4636-BD6E-1390B0C752E7}" srcId="{ED0F30C5-48FB-414C-8C3E-212192DC72ED}" destId="{1BDBEDAE-D470-4A2C-B73B-B9B5893CEC76}" srcOrd="1" destOrd="0" parTransId="{7DA399ED-63B2-47D4-A08B-6A642DED6D84}" sibTransId="{90F98AEE-A9B8-4279-8C91-808E0AF43A27}"/>
    <dgm:cxn modelId="{59E62A77-934D-4054-89A9-C9E5892AC341}" srcId="{D64D4451-98E1-42D1-A443-6C28717045E6}" destId="{ED0F30C5-48FB-414C-8C3E-212192DC72ED}" srcOrd="0" destOrd="0" parTransId="{4F5DECDC-DE7A-4EBE-9F37-5482455C1265}" sibTransId="{98E1C623-9507-4907-B224-7C660D2F40FE}"/>
    <dgm:cxn modelId="{B3178883-C0A4-4960-B5A0-B8DD7E76F50B}" type="presOf" srcId="{5800A520-5A26-4675-90A9-6ABA1B57B409}" destId="{57CFE02E-1922-4F7C-86A6-3254E0FC7433}" srcOrd="0" destOrd="0" presId="urn:microsoft.com/office/officeart/2005/8/layout/vList5"/>
    <dgm:cxn modelId="{C99ECC84-407A-421C-A10B-24F530EBE857}" type="presOf" srcId="{D64D4451-98E1-42D1-A443-6C28717045E6}" destId="{8FFA4411-5795-42EF-80B1-FFBB40AA3A65}" srcOrd="0" destOrd="0" presId="urn:microsoft.com/office/officeart/2005/8/layout/vList5"/>
    <dgm:cxn modelId="{58DE2D8B-1C1F-42C4-9F50-FD1436D0DB2F}" srcId="{48448A53-D031-4080-92BC-98ADF2ABA928}" destId="{D7A9EA41-8D51-4A0E-894D-0EA7776F2BAE}" srcOrd="0" destOrd="0" parTransId="{7CCC845C-89F0-4D63-AD11-54FF67CEF604}" sibTransId="{0D730F51-BEAF-4B1B-83E4-283B4E9C3C36}"/>
    <dgm:cxn modelId="{779454A5-7355-4EDB-8B6B-77F49E57D8B6}" type="presOf" srcId="{48448A53-D031-4080-92BC-98ADF2ABA928}" destId="{7AA7D7C1-C1F5-483F-A144-9D6A0251311D}" srcOrd="0" destOrd="0" presId="urn:microsoft.com/office/officeart/2005/8/layout/vList5"/>
    <dgm:cxn modelId="{1E6FD6A6-271C-440D-8C89-70DC2917951B}" srcId="{48448A53-D031-4080-92BC-98ADF2ABA928}" destId="{31A1223D-B62C-4A18-8E9E-0FF727B74ADB}" srcOrd="1" destOrd="0" parTransId="{A89F0D0D-8C6E-4191-9520-EE42C641CEEF}" sibTransId="{B9C88879-6FA0-4EB4-8310-765856A22A33}"/>
    <dgm:cxn modelId="{DD5321B0-6A47-4C33-AE1B-2BD6B575EC0D}" type="presOf" srcId="{31A1223D-B62C-4A18-8E9E-0FF727B74ADB}" destId="{4C36A434-B4FB-4AED-B6AE-4B51E53335DE}" srcOrd="0" destOrd="1" presId="urn:microsoft.com/office/officeart/2005/8/layout/vList5"/>
    <dgm:cxn modelId="{D82EA5B7-BC08-40AE-8C95-B274FC9C211B}" srcId="{ED0F30C5-48FB-414C-8C3E-212192DC72ED}" destId="{6D68984A-C371-42B8-8470-AA9FB981C3A0}" srcOrd="0" destOrd="0" parTransId="{F35AE7A4-4452-4EAE-B57B-5405FDA125E7}" sibTransId="{D88145EE-BEA4-4261-84C0-22557C3750FF}"/>
    <dgm:cxn modelId="{438B3CBA-1D43-4036-AEC7-0E1A46EA6E86}" srcId="{5800A520-5A26-4675-90A9-6ABA1B57B409}" destId="{0DE0CB83-A2DB-4FFC-A460-5A9BF5CCC7A9}" srcOrd="1" destOrd="0" parTransId="{21527F71-0B5B-41BD-98C0-2EDE477648BF}" sibTransId="{E5B382BB-650F-4C83-A1B7-D623B4E0F0E5}"/>
    <dgm:cxn modelId="{C2585CBC-F00F-4D9E-BFF0-94AF42B334BA}" srcId="{D64D4451-98E1-42D1-A443-6C28717045E6}" destId="{5800A520-5A26-4675-90A9-6ABA1B57B409}" srcOrd="1" destOrd="0" parTransId="{7307E42D-2656-4C96-A8B7-4A648056E3D3}" sibTransId="{DDC63213-021F-4FDB-95FA-D6D10A65EBDB}"/>
    <dgm:cxn modelId="{F995C2BD-F947-444A-9AA0-336495248A66}" type="presOf" srcId="{1BDBEDAE-D470-4A2C-B73B-B9B5893CEC76}" destId="{E9EA5E1F-98E4-4DB3-A632-485E874E92C1}" srcOrd="0" destOrd="1" presId="urn:microsoft.com/office/officeart/2005/8/layout/vList5"/>
    <dgm:cxn modelId="{C77C56D8-90E1-409D-9ECE-145D8C13AF89}" type="presOf" srcId="{A5BF4BF6-254C-4FD5-B0E6-3E68B5B2DF29}" destId="{CFE49F65-F1F0-4B50-A223-9365FA01EBD4}" srcOrd="0" destOrd="0" presId="urn:microsoft.com/office/officeart/2005/8/layout/vList5"/>
    <dgm:cxn modelId="{304A3FD9-C804-4400-BBFE-958EE0335A39}" srcId="{D64D4451-98E1-42D1-A443-6C28717045E6}" destId="{48448A53-D031-4080-92BC-98ADF2ABA928}" srcOrd="2" destOrd="0" parTransId="{95B42FD3-2D7E-4B3A-A5A0-676841BFFD88}" sibTransId="{09B4FC87-ABE2-4AA4-9A3A-D8F0D5587BF2}"/>
    <dgm:cxn modelId="{D0CE03DF-1E8A-46AE-ADEE-1E0BBA21570C}" type="presOf" srcId="{6D68984A-C371-42B8-8470-AA9FB981C3A0}" destId="{E9EA5E1F-98E4-4DB3-A632-485E874E92C1}" srcOrd="0" destOrd="0" presId="urn:microsoft.com/office/officeart/2005/8/layout/vList5"/>
    <dgm:cxn modelId="{858C5F66-7D5F-419A-AABF-2EBBED13C0B1}" type="presParOf" srcId="{8FFA4411-5795-42EF-80B1-FFBB40AA3A65}" destId="{7721DF49-AE29-4ED3-945E-EFF50E37A93F}" srcOrd="0" destOrd="0" presId="urn:microsoft.com/office/officeart/2005/8/layout/vList5"/>
    <dgm:cxn modelId="{A57D9C02-DA07-4EF8-A4E7-B9A86E436EAD}" type="presParOf" srcId="{7721DF49-AE29-4ED3-945E-EFF50E37A93F}" destId="{B6D6820B-1FB3-47E5-9690-A64CF32A0643}" srcOrd="0" destOrd="0" presId="urn:microsoft.com/office/officeart/2005/8/layout/vList5"/>
    <dgm:cxn modelId="{99F984FD-7052-4BFA-8EB6-DB5840EF6DF8}" type="presParOf" srcId="{7721DF49-AE29-4ED3-945E-EFF50E37A93F}" destId="{E9EA5E1F-98E4-4DB3-A632-485E874E92C1}" srcOrd="1" destOrd="0" presId="urn:microsoft.com/office/officeart/2005/8/layout/vList5"/>
    <dgm:cxn modelId="{6B913D03-3417-4443-9BDE-1A32862C7EE3}" type="presParOf" srcId="{8FFA4411-5795-42EF-80B1-FFBB40AA3A65}" destId="{EE139EDE-6BD0-43DA-B0EF-EB2825142808}" srcOrd="1" destOrd="0" presId="urn:microsoft.com/office/officeart/2005/8/layout/vList5"/>
    <dgm:cxn modelId="{14CCCCA1-3893-45B3-AA4C-DB71A15A8334}" type="presParOf" srcId="{8FFA4411-5795-42EF-80B1-FFBB40AA3A65}" destId="{F8C0F569-4D9E-415E-9907-3F05D76B1A34}" srcOrd="2" destOrd="0" presId="urn:microsoft.com/office/officeart/2005/8/layout/vList5"/>
    <dgm:cxn modelId="{5A0D116C-2020-42B3-A41A-264B308FBECB}" type="presParOf" srcId="{F8C0F569-4D9E-415E-9907-3F05D76B1A34}" destId="{57CFE02E-1922-4F7C-86A6-3254E0FC7433}" srcOrd="0" destOrd="0" presId="urn:microsoft.com/office/officeart/2005/8/layout/vList5"/>
    <dgm:cxn modelId="{64EA7A2C-C3D0-427D-B7F3-41034320361F}" type="presParOf" srcId="{F8C0F569-4D9E-415E-9907-3F05D76B1A34}" destId="{CFE49F65-F1F0-4B50-A223-9365FA01EBD4}" srcOrd="1" destOrd="0" presId="urn:microsoft.com/office/officeart/2005/8/layout/vList5"/>
    <dgm:cxn modelId="{319CA03A-6466-4E29-B8DA-5D951B71091E}" type="presParOf" srcId="{8FFA4411-5795-42EF-80B1-FFBB40AA3A65}" destId="{DC524B7C-1063-4955-9533-53C7DD4578CC}" srcOrd="3" destOrd="0" presId="urn:microsoft.com/office/officeart/2005/8/layout/vList5"/>
    <dgm:cxn modelId="{5916E4B3-5B56-4EC8-8DD4-E7319086854E}" type="presParOf" srcId="{8FFA4411-5795-42EF-80B1-FFBB40AA3A65}" destId="{49F0352E-0A11-4F1B-B6AA-36E9BEF39C5B}" srcOrd="4" destOrd="0" presId="urn:microsoft.com/office/officeart/2005/8/layout/vList5"/>
    <dgm:cxn modelId="{C25572A5-2ACF-4E92-A1C4-5209622CDD23}" type="presParOf" srcId="{49F0352E-0A11-4F1B-B6AA-36E9BEF39C5B}" destId="{7AA7D7C1-C1F5-483F-A144-9D6A0251311D}" srcOrd="0" destOrd="0" presId="urn:microsoft.com/office/officeart/2005/8/layout/vList5"/>
    <dgm:cxn modelId="{BBD8EFF8-AE73-456C-BAE4-400ED98F76F6}" type="presParOf" srcId="{49F0352E-0A11-4F1B-B6AA-36E9BEF39C5B}" destId="{4C36A434-B4FB-4AED-B6AE-4B51E53335D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4D4451-98E1-42D1-A443-6C28717045E6}" type="doc">
      <dgm:prSet loTypeId="urn:microsoft.com/office/officeart/2005/8/layout/vList5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ED0F30C5-48FB-414C-8C3E-212192DC72ED}">
      <dgm:prSet phldrT="[Text]" custT="1"/>
      <dgm:spPr/>
      <dgm:t>
        <a:bodyPr/>
        <a:lstStyle/>
        <a:p>
          <a:r>
            <a:rPr lang="en-IN" sz="1800" dirty="0"/>
            <a:t>Model to forecast Covid cases</a:t>
          </a:r>
          <a:endParaRPr lang="en-CA" sz="1800" dirty="0"/>
        </a:p>
      </dgm:t>
    </dgm:pt>
    <dgm:pt modelId="{4F5DECDC-DE7A-4EBE-9F37-5482455C1265}" type="parTrans" cxnId="{59E62A77-934D-4054-89A9-C9E5892AC341}">
      <dgm:prSet/>
      <dgm:spPr/>
      <dgm:t>
        <a:bodyPr/>
        <a:lstStyle/>
        <a:p>
          <a:endParaRPr lang="en-CA" sz="2000"/>
        </a:p>
      </dgm:t>
    </dgm:pt>
    <dgm:pt modelId="{98E1C623-9507-4907-B224-7C660D2F40FE}" type="sibTrans" cxnId="{59E62A77-934D-4054-89A9-C9E5892AC341}">
      <dgm:prSet/>
      <dgm:spPr/>
      <dgm:t>
        <a:bodyPr/>
        <a:lstStyle/>
        <a:p>
          <a:endParaRPr lang="en-CA" sz="2000"/>
        </a:p>
      </dgm:t>
    </dgm:pt>
    <dgm:pt modelId="{6D68984A-C371-42B8-8470-AA9FB981C3A0}">
      <dgm:prSet phldrT="[Text]" custT="1"/>
      <dgm:spPr/>
      <dgm:t>
        <a:bodyPr/>
        <a:lstStyle/>
        <a:p>
          <a:pPr>
            <a:buSzPct val="60000"/>
          </a:pPr>
          <a:r>
            <a:rPr lang="en-IN" sz="1600" dirty="0"/>
            <a:t>This model will help to analyse covid cases according to region</a:t>
          </a:r>
          <a:endParaRPr lang="en-CA" sz="1600" dirty="0"/>
        </a:p>
      </dgm:t>
    </dgm:pt>
    <dgm:pt modelId="{F35AE7A4-4452-4EAE-B57B-5405FDA125E7}" type="parTrans" cxnId="{D82EA5B7-BC08-40AE-8C95-B274FC9C211B}">
      <dgm:prSet/>
      <dgm:spPr/>
      <dgm:t>
        <a:bodyPr/>
        <a:lstStyle/>
        <a:p>
          <a:endParaRPr lang="en-CA" sz="2000"/>
        </a:p>
      </dgm:t>
    </dgm:pt>
    <dgm:pt modelId="{D88145EE-BEA4-4261-84C0-22557C3750FF}" type="sibTrans" cxnId="{D82EA5B7-BC08-40AE-8C95-B274FC9C211B}">
      <dgm:prSet/>
      <dgm:spPr/>
      <dgm:t>
        <a:bodyPr/>
        <a:lstStyle/>
        <a:p>
          <a:endParaRPr lang="en-CA" sz="2000"/>
        </a:p>
      </dgm:t>
    </dgm:pt>
    <dgm:pt modelId="{5800A520-5A26-4675-90A9-6ABA1B57B409}">
      <dgm:prSet phldrT="[Text]" custT="1"/>
      <dgm:spPr/>
      <dgm:t>
        <a:bodyPr/>
        <a:lstStyle/>
        <a:p>
          <a:r>
            <a:rPr lang="en-IN" sz="1800" dirty="0"/>
            <a:t>Prediction model</a:t>
          </a:r>
          <a:endParaRPr lang="en-CA" sz="1800" dirty="0"/>
        </a:p>
      </dgm:t>
    </dgm:pt>
    <dgm:pt modelId="{7307E42D-2656-4C96-A8B7-4A648056E3D3}" type="parTrans" cxnId="{C2585CBC-F00F-4D9E-BFF0-94AF42B334BA}">
      <dgm:prSet/>
      <dgm:spPr/>
      <dgm:t>
        <a:bodyPr/>
        <a:lstStyle/>
        <a:p>
          <a:endParaRPr lang="en-CA" sz="2000"/>
        </a:p>
      </dgm:t>
    </dgm:pt>
    <dgm:pt modelId="{DDC63213-021F-4FDB-95FA-D6D10A65EBDB}" type="sibTrans" cxnId="{C2585CBC-F00F-4D9E-BFF0-94AF42B334BA}">
      <dgm:prSet/>
      <dgm:spPr/>
      <dgm:t>
        <a:bodyPr/>
        <a:lstStyle/>
        <a:p>
          <a:endParaRPr lang="en-CA" sz="2000"/>
        </a:p>
      </dgm:t>
    </dgm:pt>
    <dgm:pt modelId="{A5BF4BF6-254C-4FD5-B0E6-3E68B5B2DF29}">
      <dgm:prSet phldrT="[Text]" custT="1"/>
      <dgm:spPr/>
      <dgm:t>
        <a:bodyPr/>
        <a:lstStyle/>
        <a:p>
          <a:pPr>
            <a:buSzPct val="60000"/>
          </a:pPr>
          <a:r>
            <a:rPr lang="en-IN" sz="1600" dirty="0"/>
            <a:t>The model will determine covid or not with the help of X-Ray images</a:t>
          </a:r>
          <a:endParaRPr lang="en-CA" sz="1600" dirty="0"/>
        </a:p>
      </dgm:t>
    </dgm:pt>
    <dgm:pt modelId="{E4410EB2-2D5F-4838-A8FF-B538B8404505}" type="parTrans" cxnId="{F9C5C214-3C63-44E0-A8E5-D4FD714AB277}">
      <dgm:prSet/>
      <dgm:spPr/>
      <dgm:t>
        <a:bodyPr/>
        <a:lstStyle/>
        <a:p>
          <a:endParaRPr lang="en-CA" sz="2000"/>
        </a:p>
      </dgm:t>
    </dgm:pt>
    <dgm:pt modelId="{0823A5F4-F5E9-4166-9A4D-CC0F521856E3}" type="sibTrans" cxnId="{F9C5C214-3C63-44E0-A8E5-D4FD714AB277}">
      <dgm:prSet/>
      <dgm:spPr/>
      <dgm:t>
        <a:bodyPr/>
        <a:lstStyle/>
        <a:p>
          <a:endParaRPr lang="en-CA" sz="2000"/>
        </a:p>
      </dgm:t>
    </dgm:pt>
    <dgm:pt modelId="{48448A53-D031-4080-92BC-98ADF2ABA928}">
      <dgm:prSet phldrT="[Text]" custT="1"/>
      <dgm:spPr/>
      <dgm:t>
        <a:bodyPr/>
        <a:lstStyle/>
        <a:p>
          <a:r>
            <a:rPr lang="en-IN" sz="1800" dirty="0"/>
            <a:t>Valuable insights</a:t>
          </a:r>
          <a:endParaRPr lang="en-CA" sz="1800" dirty="0"/>
        </a:p>
      </dgm:t>
    </dgm:pt>
    <dgm:pt modelId="{95B42FD3-2D7E-4B3A-A5A0-676841BFFD88}" type="parTrans" cxnId="{304A3FD9-C804-4400-BBFE-958EE0335A39}">
      <dgm:prSet/>
      <dgm:spPr/>
      <dgm:t>
        <a:bodyPr/>
        <a:lstStyle/>
        <a:p>
          <a:endParaRPr lang="en-CA" sz="2000"/>
        </a:p>
      </dgm:t>
    </dgm:pt>
    <dgm:pt modelId="{09B4FC87-ABE2-4AA4-9A3A-D8F0D5587BF2}" type="sibTrans" cxnId="{304A3FD9-C804-4400-BBFE-958EE0335A39}">
      <dgm:prSet/>
      <dgm:spPr/>
      <dgm:t>
        <a:bodyPr/>
        <a:lstStyle/>
        <a:p>
          <a:endParaRPr lang="en-CA" sz="2000"/>
        </a:p>
      </dgm:t>
    </dgm:pt>
    <dgm:pt modelId="{D7A9EA41-8D51-4A0E-894D-0EA7776F2BAE}">
      <dgm:prSet phldrT="[Text]" custT="1"/>
      <dgm:spPr/>
      <dgm:t>
        <a:bodyPr/>
        <a:lstStyle/>
        <a:p>
          <a:pPr>
            <a:buSzPct val="60000"/>
          </a:pPr>
          <a:r>
            <a:rPr lang="en-IN" sz="1600" dirty="0"/>
            <a:t>Insights will help take proactive measures &amp; control the spread of the disease</a:t>
          </a:r>
          <a:endParaRPr lang="en-CA" sz="1600" dirty="0"/>
        </a:p>
      </dgm:t>
    </dgm:pt>
    <dgm:pt modelId="{7CCC845C-89F0-4D63-AD11-54FF67CEF604}" type="parTrans" cxnId="{58DE2D8B-1C1F-42C4-9F50-FD1436D0DB2F}">
      <dgm:prSet/>
      <dgm:spPr/>
      <dgm:t>
        <a:bodyPr/>
        <a:lstStyle/>
        <a:p>
          <a:endParaRPr lang="en-CA" sz="2000"/>
        </a:p>
      </dgm:t>
    </dgm:pt>
    <dgm:pt modelId="{0D730F51-BEAF-4B1B-83E4-283B4E9C3C36}" type="sibTrans" cxnId="{58DE2D8B-1C1F-42C4-9F50-FD1436D0DB2F}">
      <dgm:prSet/>
      <dgm:spPr/>
      <dgm:t>
        <a:bodyPr/>
        <a:lstStyle/>
        <a:p>
          <a:endParaRPr lang="en-CA" sz="2000"/>
        </a:p>
      </dgm:t>
    </dgm:pt>
    <dgm:pt modelId="{8FFA4411-5795-42EF-80B1-FFBB40AA3A65}" type="pres">
      <dgm:prSet presAssocID="{D64D4451-98E1-42D1-A443-6C28717045E6}" presName="Name0" presStyleCnt="0">
        <dgm:presLayoutVars>
          <dgm:dir/>
          <dgm:animLvl val="lvl"/>
          <dgm:resizeHandles val="exact"/>
        </dgm:presLayoutVars>
      </dgm:prSet>
      <dgm:spPr/>
    </dgm:pt>
    <dgm:pt modelId="{7721DF49-AE29-4ED3-945E-EFF50E37A93F}" type="pres">
      <dgm:prSet presAssocID="{ED0F30C5-48FB-414C-8C3E-212192DC72ED}" presName="linNode" presStyleCnt="0"/>
      <dgm:spPr/>
    </dgm:pt>
    <dgm:pt modelId="{B6D6820B-1FB3-47E5-9690-A64CF32A0643}" type="pres">
      <dgm:prSet presAssocID="{ED0F30C5-48FB-414C-8C3E-212192DC72E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9EA5E1F-98E4-4DB3-A632-485E874E92C1}" type="pres">
      <dgm:prSet presAssocID="{ED0F30C5-48FB-414C-8C3E-212192DC72ED}" presName="descendantText" presStyleLbl="alignAccFollowNode1" presStyleIdx="0" presStyleCnt="3" custLinFactNeighborX="0" custLinFactNeighborY="667">
        <dgm:presLayoutVars>
          <dgm:bulletEnabled val="1"/>
        </dgm:presLayoutVars>
      </dgm:prSet>
      <dgm:spPr/>
    </dgm:pt>
    <dgm:pt modelId="{EE139EDE-6BD0-43DA-B0EF-EB2825142808}" type="pres">
      <dgm:prSet presAssocID="{98E1C623-9507-4907-B224-7C660D2F40FE}" presName="sp" presStyleCnt="0"/>
      <dgm:spPr/>
    </dgm:pt>
    <dgm:pt modelId="{F8C0F569-4D9E-415E-9907-3F05D76B1A34}" type="pres">
      <dgm:prSet presAssocID="{5800A520-5A26-4675-90A9-6ABA1B57B409}" presName="linNode" presStyleCnt="0"/>
      <dgm:spPr/>
    </dgm:pt>
    <dgm:pt modelId="{57CFE02E-1922-4F7C-86A6-3254E0FC7433}" type="pres">
      <dgm:prSet presAssocID="{5800A520-5A26-4675-90A9-6ABA1B57B4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E49F65-F1F0-4B50-A223-9365FA01EBD4}" type="pres">
      <dgm:prSet presAssocID="{5800A520-5A26-4675-90A9-6ABA1B57B409}" presName="descendantText" presStyleLbl="alignAccFollowNode1" presStyleIdx="1" presStyleCnt="3" custLinFactNeighborX="0">
        <dgm:presLayoutVars>
          <dgm:bulletEnabled val="1"/>
        </dgm:presLayoutVars>
      </dgm:prSet>
      <dgm:spPr/>
    </dgm:pt>
    <dgm:pt modelId="{DC524B7C-1063-4955-9533-53C7DD4578CC}" type="pres">
      <dgm:prSet presAssocID="{DDC63213-021F-4FDB-95FA-D6D10A65EBDB}" presName="sp" presStyleCnt="0"/>
      <dgm:spPr/>
    </dgm:pt>
    <dgm:pt modelId="{49F0352E-0A11-4F1B-B6AA-36E9BEF39C5B}" type="pres">
      <dgm:prSet presAssocID="{48448A53-D031-4080-92BC-98ADF2ABA928}" presName="linNode" presStyleCnt="0"/>
      <dgm:spPr/>
    </dgm:pt>
    <dgm:pt modelId="{7AA7D7C1-C1F5-483F-A144-9D6A0251311D}" type="pres">
      <dgm:prSet presAssocID="{48448A53-D031-4080-92BC-98ADF2ABA92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C36A434-B4FB-4AED-B6AE-4B51E53335DE}" type="pres">
      <dgm:prSet presAssocID="{48448A53-D031-4080-92BC-98ADF2ABA928}" presName="descendantText" presStyleLbl="alignAccFollowNode1" presStyleIdx="2" presStyleCnt="3" custLinFactNeighborX="0">
        <dgm:presLayoutVars>
          <dgm:bulletEnabled val="1"/>
        </dgm:presLayoutVars>
      </dgm:prSet>
      <dgm:spPr/>
    </dgm:pt>
  </dgm:ptLst>
  <dgm:cxnLst>
    <dgm:cxn modelId="{A3933C06-0906-47E5-BFF1-811F5F155E2E}" type="presOf" srcId="{D7A9EA41-8D51-4A0E-894D-0EA7776F2BAE}" destId="{4C36A434-B4FB-4AED-B6AE-4B51E53335DE}" srcOrd="0" destOrd="0" presId="urn:microsoft.com/office/officeart/2005/8/layout/vList5"/>
    <dgm:cxn modelId="{F9C5C214-3C63-44E0-A8E5-D4FD714AB277}" srcId="{5800A520-5A26-4675-90A9-6ABA1B57B409}" destId="{A5BF4BF6-254C-4FD5-B0E6-3E68B5B2DF29}" srcOrd="0" destOrd="0" parTransId="{E4410EB2-2D5F-4838-A8FF-B538B8404505}" sibTransId="{0823A5F4-F5E9-4166-9A4D-CC0F521856E3}"/>
    <dgm:cxn modelId="{7A93BC6D-3E63-49FF-AB01-50E7FDFD1443}" type="presOf" srcId="{ED0F30C5-48FB-414C-8C3E-212192DC72ED}" destId="{B6D6820B-1FB3-47E5-9690-A64CF32A0643}" srcOrd="0" destOrd="0" presId="urn:microsoft.com/office/officeart/2005/8/layout/vList5"/>
    <dgm:cxn modelId="{59E62A77-934D-4054-89A9-C9E5892AC341}" srcId="{D64D4451-98E1-42D1-A443-6C28717045E6}" destId="{ED0F30C5-48FB-414C-8C3E-212192DC72ED}" srcOrd="0" destOrd="0" parTransId="{4F5DECDC-DE7A-4EBE-9F37-5482455C1265}" sibTransId="{98E1C623-9507-4907-B224-7C660D2F40FE}"/>
    <dgm:cxn modelId="{B3178883-C0A4-4960-B5A0-B8DD7E76F50B}" type="presOf" srcId="{5800A520-5A26-4675-90A9-6ABA1B57B409}" destId="{57CFE02E-1922-4F7C-86A6-3254E0FC7433}" srcOrd="0" destOrd="0" presId="urn:microsoft.com/office/officeart/2005/8/layout/vList5"/>
    <dgm:cxn modelId="{C99ECC84-407A-421C-A10B-24F530EBE857}" type="presOf" srcId="{D64D4451-98E1-42D1-A443-6C28717045E6}" destId="{8FFA4411-5795-42EF-80B1-FFBB40AA3A65}" srcOrd="0" destOrd="0" presId="urn:microsoft.com/office/officeart/2005/8/layout/vList5"/>
    <dgm:cxn modelId="{58DE2D8B-1C1F-42C4-9F50-FD1436D0DB2F}" srcId="{48448A53-D031-4080-92BC-98ADF2ABA928}" destId="{D7A9EA41-8D51-4A0E-894D-0EA7776F2BAE}" srcOrd="0" destOrd="0" parTransId="{7CCC845C-89F0-4D63-AD11-54FF67CEF604}" sibTransId="{0D730F51-BEAF-4B1B-83E4-283B4E9C3C36}"/>
    <dgm:cxn modelId="{779454A5-7355-4EDB-8B6B-77F49E57D8B6}" type="presOf" srcId="{48448A53-D031-4080-92BC-98ADF2ABA928}" destId="{7AA7D7C1-C1F5-483F-A144-9D6A0251311D}" srcOrd="0" destOrd="0" presId="urn:microsoft.com/office/officeart/2005/8/layout/vList5"/>
    <dgm:cxn modelId="{D82EA5B7-BC08-40AE-8C95-B274FC9C211B}" srcId="{ED0F30C5-48FB-414C-8C3E-212192DC72ED}" destId="{6D68984A-C371-42B8-8470-AA9FB981C3A0}" srcOrd="0" destOrd="0" parTransId="{F35AE7A4-4452-4EAE-B57B-5405FDA125E7}" sibTransId="{D88145EE-BEA4-4261-84C0-22557C3750FF}"/>
    <dgm:cxn modelId="{C2585CBC-F00F-4D9E-BFF0-94AF42B334BA}" srcId="{D64D4451-98E1-42D1-A443-6C28717045E6}" destId="{5800A520-5A26-4675-90A9-6ABA1B57B409}" srcOrd="1" destOrd="0" parTransId="{7307E42D-2656-4C96-A8B7-4A648056E3D3}" sibTransId="{DDC63213-021F-4FDB-95FA-D6D10A65EBDB}"/>
    <dgm:cxn modelId="{C77C56D8-90E1-409D-9ECE-145D8C13AF89}" type="presOf" srcId="{A5BF4BF6-254C-4FD5-B0E6-3E68B5B2DF29}" destId="{CFE49F65-F1F0-4B50-A223-9365FA01EBD4}" srcOrd="0" destOrd="0" presId="urn:microsoft.com/office/officeart/2005/8/layout/vList5"/>
    <dgm:cxn modelId="{304A3FD9-C804-4400-BBFE-958EE0335A39}" srcId="{D64D4451-98E1-42D1-A443-6C28717045E6}" destId="{48448A53-D031-4080-92BC-98ADF2ABA928}" srcOrd="2" destOrd="0" parTransId="{95B42FD3-2D7E-4B3A-A5A0-676841BFFD88}" sibTransId="{09B4FC87-ABE2-4AA4-9A3A-D8F0D5587BF2}"/>
    <dgm:cxn modelId="{D0CE03DF-1E8A-46AE-ADEE-1E0BBA21570C}" type="presOf" srcId="{6D68984A-C371-42B8-8470-AA9FB981C3A0}" destId="{E9EA5E1F-98E4-4DB3-A632-485E874E92C1}" srcOrd="0" destOrd="0" presId="urn:microsoft.com/office/officeart/2005/8/layout/vList5"/>
    <dgm:cxn modelId="{858C5F66-7D5F-419A-AABF-2EBBED13C0B1}" type="presParOf" srcId="{8FFA4411-5795-42EF-80B1-FFBB40AA3A65}" destId="{7721DF49-AE29-4ED3-945E-EFF50E37A93F}" srcOrd="0" destOrd="0" presId="urn:microsoft.com/office/officeart/2005/8/layout/vList5"/>
    <dgm:cxn modelId="{A57D9C02-DA07-4EF8-A4E7-B9A86E436EAD}" type="presParOf" srcId="{7721DF49-AE29-4ED3-945E-EFF50E37A93F}" destId="{B6D6820B-1FB3-47E5-9690-A64CF32A0643}" srcOrd="0" destOrd="0" presId="urn:microsoft.com/office/officeart/2005/8/layout/vList5"/>
    <dgm:cxn modelId="{99F984FD-7052-4BFA-8EB6-DB5840EF6DF8}" type="presParOf" srcId="{7721DF49-AE29-4ED3-945E-EFF50E37A93F}" destId="{E9EA5E1F-98E4-4DB3-A632-485E874E92C1}" srcOrd="1" destOrd="0" presId="urn:microsoft.com/office/officeart/2005/8/layout/vList5"/>
    <dgm:cxn modelId="{6B913D03-3417-4443-9BDE-1A32862C7EE3}" type="presParOf" srcId="{8FFA4411-5795-42EF-80B1-FFBB40AA3A65}" destId="{EE139EDE-6BD0-43DA-B0EF-EB2825142808}" srcOrd="1" destOrd="0" presId="urn:microsoft.com/office/officeart/2005/8/layout/vList5"/>
    <dgm:cxn modelId="{14CCCCA1-3893-45B3-AA4C-DB71A15A8334}" type="presParOf" srcId="{8FFA4411-5795-42EF-80B1-FFBB40AA3A65}" destId="{F8C0F569-4D9E-415E-9907-3F05D76B1A34}" srcOrd="2" destOrd="0" presId="urn:microsoft.com/office/officeart/2005/8/layout/vList5"/>
    <dgm:cxn modelId="{5A0D116C-2020-42B3-A41A-264B308FBECB}" type="presParOf" srcId="{F8C0F569-4D9E-415E-9907-3F05D76B1A34}" destId="{57CFE02E-1922-4F7C-86A6-3254E0FC7433}" srcOrd="0" destOrd="0" presId="urn:microsoft.com/office/officeart/2005/8/layout/vList5"/>
    <dgm:cxn modelId="{64EA7A2C-C3D0-427D-B7F3-41034320361F}" type="presParOf" srcId="{F8C0F569-4D9E-415E-9907-3F05D76B1A34}" destId="{CFE49F65-F1F0-4B50-A223-9365FA01EBD4}" srcOrd="1" destOrd="0" presId="urn:microsoft.com/office/officeart/2005/8/layout/vList5"/>
    <dgm:cxn modelId="{319CA03A-6466-4E29-B8DA-5D951B71091E}" type="presParOf" srcId="{8FFA4411-5795-42EF-80B1-FFBB40AA3A65}" destId="{DC524B7C-1063-4955-9533-53C7DD4578CC}" srcOrd="3" destOrd="0" presId="urn:microsoft.com/office/officeart/2005/8/layout/vList5"/>
    <dgm:cxn modelId="{5916E4B3-5B56-4EC8-8DD4-E7319086854E}" type="presParOf" srcId="{8FFA4411-5795-42EF-80B1-FFBB40AA3A65}" destId="{49F0352E-0A11-4F1B-B6AA-36E9BEF39C5B}" srcOrd="4" destOrd="0" presId="urn:microsoft.com/office/officeart/2005/8/layout/vList5"/>
    <dgm:cxn modelId="{C25572A5-2ACF-4E92-A1C4-5209622CDD23}" type="presParOf" srcId="{49F0352E-0A11-4F1B-B6AA-36E9BEF39C5B}" destId="{7AA7D7C1-C1F5-483F-A144-9D6A0251311D}" srcOrd="0" destOrd="0" presId="urn:microsoft.com/office/officeart/2005/8/layout/vList5"/>
    <dgm:cxn modelId="{BBD8EFF8-AE73-456C-BAE4-400ED98F76F6}" type="presParOf" srcId="{49F0352E-0A11-4F1B-B6AA-36E9BEF39C5B}" destId="{4C36A434-B4FB-4AED-B6AE-4B51E53335D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C1DE37-2508-41AB-9D1D-8B49538D1ADA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7ED203-3A53-424A-B09F-7B9DBA10A636}">
      <dgm:prSet/>
      <dgm:spPr>
        <a:solidFill>
          <a:schemeClr val="tx1">
            <a:alpha val="85000"/>
          </a:schemeClr>
        </a:solidFill>
        <a:ln>
          <a:noFill/>
        </a:ln>
      </dgm:spPr>
      <dgm:t>
        <a:bodyPr/>
        <a:lstStyle/>
        <a:p>
          <a:r>
            <a:rPr lang="en-US" dirty="0"/>
            <a:t>Build</a:t>
          </a:r>
        </a:p>
      </dgm:t>
    </dgm:pt>
    <dgm:pt modelId="{BF0A1712-C40D-4034-B12C-82A43BEB0ED1}" type="parTrans" cxnId="{35C2C51E-4E64-462A-93EA-687FEE3A065D}">
      <dgm:prSet/>
      <dgm:spPr/>
      <dgm:t>
        <a:bodyPr/>
        <a:lstStyle/>
        <a:p>
          <a:endParaRPr lang="en-US"/>
        </a:p>
      </dgm:t>
    </dgm:pt>
    <dgm:pt modelId="{12A694F3-49BB-4675-822A-BED18E3570DD}" type="sibTrans" cxnId="{35C2C51E-4E64-462A-93EA-687FEE3A065D}">
      <dgm:prSet/>
      <dgm:spPr/>
      <dgm:t>
        <a:bodyPr/>
        <a:lstStyle/>
        <a:p>
          <a:endParaRPr lang="en-US"/>
        </a:p>
      </dgm:t>
    </dgm:pt>
    <dgm:pt modelId="{55305866-6C9F-45CB-B684-B56DF6591DF0}">
      <dgm:prSet/>
      <dgm:spPr>
        <a:solidFill>
          <a:schemeClr val="tx1">
            <a:lumMod val="65000"/>
            <a:lumOff val="3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An analytical model that can forecast and reliably categorize these photos into COVID  or NORMAL categories, and potentially help in the prediction of Covid-19 </a:t>
          </a:r>
        </a:p>
      </dgm:t>
    </dgm:pt>
    <dgm:pt modelId="{A82B4581-F143-4788-95C0-3DFEBC0B6B02}" type="parTrans" cxnId="{3ED3D3C6-69DE-4C54-8476-6B7C298BC67C}">
      <dgm:prSet/>
      <dgm:spPr/>
      <dgm:t>
        <a:bodyPr/>
        <a:lstStyle/>
        <a:p>
          <a:endParaRPr lang="en-US"/>
        </a:p>
      </dgm:t>
    </dgm:pt>
    <dgm:pt modelId="{51AAB1A0-801D-46DF-8E95-101FA672FA5E}" type="sibTrans" cxnId="{3ED3D3C6-69DE-4C54-8476-6B7C298BC67C}">
      <dgm:prSet/>
      <dgm:spPr/>
      <dgm:t>
        <a:bodyPr/>
        <a:lstStyle/>
        <a:p>
          <a:endParaRPr lang="en-US"/>
        </a:p>
      </dgm:t>
    </dgm:pt>
    <dgm:pt modelId="{C583DFFD-09BE-419E-A5A9-7C81FEFD2775}">
      <dgm:prSet/>
      <dgm:spPr>
        <a:solidFill>
          <a:schemeClr val="tx1">
            <a:alpha val="85000"/>
          </a:schemeClr>
        </a:solidFill>
        <a:ln>
          <a:noFill/>
        </a:ln>
      </dgm:spPr>
      <dgm:t>
        <a:bodyPr/>
        <a:lstStyle/>
        <a:p>
          <a:r>
            <a:rPr lang="en-US"/>
            <a:t>Achieve</a:t>
          </a:r>
        </a:p>
      </dgm:t>
    </dgm:pt>
    <dgm:pt modelId="{B1EA8C65-1618-441C-BB5C-66B67278FE0C}" type="parTrans" cxnId="{39BA2BB7-8A77-45DA-A9C8-4667922D4E4E}">
      <dgm:prSet/>
      <dgm:spPr/>
      <dgm:t>
        <a:bodyPr/>
        <a:lstStyle/>
        <a:p>
          <a:endParaRPr lang="en-US"/>
        </a:p>
      </dgm:t>
    </dgm:pt>
    <dgm:pt modelId="{5A862176-2FFA-4FDD-8BD9-F2A0002F2CFE}" type="sibTrans" cxnId="{39BA2BB7-8A77-45DA-A9C8-4667922D4E4E}">
      <dgm:prSet/>
      <dgm:spPr/>
      <dgm:t>
        <a:bodyPr/>
        <a:lstStyle/>
        <a:p>
          <a:endParaRPr lang="en-US"/>
        </a:p>
      </dgm:t>
    </dgm:pt>
    <dgm:pt modelId="{812F3C35-F6AA-4178-A874-0FDF16BB220B}">
      <dgm:prSet/>
      <dgm:spPr>
        <a:solidFill>
          <a:schemeClr val="tx1">
            <a:lumMod val="65000"/>
            <a:lumOff val="3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Achieve high accuracy to classify images into two categories (COVID &amp; NORMAL) using CNN model. </a:t>
          </a:r>
        </a:p>
      </dgm:t>
    </dgm:pt>
    <dgm:pt modelId="{9F08A741-33CA-4A96-A5E3-5D7ABCAB7AC1}" type="parTrans" cxnId="{28B2B419-DE7C-4A26-84DD-58A0E4D09CED}">
      <dgm:prSet/>
      <dgm:spPr/>
      <dgm:t>
        <a:bodyPr/>
        <a:lstStyle/>
        <a:p>
          <a:endParaRPr lang="en-US"/>
        </a:p>
      </dgm:t>
    </dgm:pt>
    <dgm:pt modelId="{6EB91B26-F328-4AFD-97F2-E94BFEF7EC9A}" type="sibTrans" cxnId="{28B2B419-DE7C-4A26-84DD-58A0E4D09CED}">
      <dgm:prSet/>
      <dgm:spPr/>
      <dgm:t>
        <a:bodyPr/>
        <a:lstStyle/>
        <a:p>
          <a:endParaRPr lang="en-US"/>
        </a:p>
      </dgm:t>
    </dgm:pt>
    <dgm:pt modelId="{A32A03D5-6B39-461F-B9AB-230B97619269}">
      <dgm:prSet/>
      <dgm:spPr>
        <a:solidFill>
          <a:schemeClr val="tx1">
            <a:alpha val="85000"/>
          </a:schemeClr>
        </a:solidFill>
        <a:ln>
          <a:noFill/>
        </a:ln>
      </dgm:spPr>
      <dgm:t>
        <a:bodyPr/>
        <a:lstStyle/>
        <a:p>
          <a:r>
            <a:rPr lang="en-US"/>
            <a:t>Evaluate</a:t>
          </a:r>
        </a:p>
      </dgm:t>
    </dgm:pt>
    <dgm:pt modelId="{F10F49C8-FB02-489C-97D9-5FFB1E19EFC3}" type="parTrans" cxnId="{47D8BE4A-E703-41D8-9999-D6ABF8F721B2}">
      <dgm:prSet/>
      <dgm:spPr/>
      <dgm:t>
        <a:bodyPr/>
        <a:lstStyle/>
        <a:p>
          <a:endParaRPr lang="en-US"/>
        </a:p>
      </dgm:t>
    </dgm:pt>
    <dgm:pt modelId="{AE3E6585-F722-46FB-BFEB-00AA392F117E}" type="sibTrans" cxnId="{47D8BE4A-E703-41D8-9999-D6ABF8F721B2}">
      <dgm:prSet/>
      <dgm:spPr/>
      <dgm:t>
        <a:bodyPr/>
        <a:lstStyle/>
        <a:p>
          <a:endParaRPr lang="en-US"/>
        </a:p>
      </dgm:t>
    </dgm:pt>
    <dgm:pt modelId="{4C88240A-B391-4254-B3AA-F4DFCA7D0258}">
      <dgm:prSet/>
      <dgm:spPr>
        <a:solidFill>
          <a:schemeClr val="tx1">
            <a:lumMod val="65000"/>
            <a:lumOff val="3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Evaluate various metrics like accuracy, recall, and F1 score to better understand the classifier's performance.</a:t>
          </a:r>
        </a:p>
      </dgm:t>
    </dgm:pt>
    <dgm:pt modelId="{B06153F9-2158-49E8-A068-BB68B33356EA}" type="parTrans" cxnId="{DBF39830-03CA-431A-A8EF-75A9F0341187}">
      <dgm:prSet/>
      <dgm:spPr/>
      <dgm:t>
        <a:bodyPr/>
        <a:lstStyle/>
        <a:p>
          <a:endParaRPr lang="en-US"/>
        </a:p>
      </dgm:t>
    </dgm:pt>
    <dgm:pt modelId="{824AB3C3-8197-4313-9CB6-24D8C8034945}" type="sibTrans" cxnId="{DBF39830-03CA-431A-A8EF-75A9F0341187}">
      <dgm:prSet/>
      <dgm:spPr/>
      <dgm:t>
        <a:bodyPr/>
        <a:lstStyle/>
        <a:p>
          <a:endParaRPr lang="en-US"/>
        </a:p>
      </dgm:t>
    </dgm:pt>
    <dgm:pt modelId="{28AA8CF8-DB00-43F4-A343-11CFFDE7A12C}" type="pres">
      <dgm:prSet presAssocID="{41C1DE37-2508-41AB-9D1D-8B49538D1ADA}" presName="Name0" presStyleCnt="0">
        <dgm:presLayoutVars>
          <dgm:dir/>
          <dgm:animLvl val="lvl"/>
          <dgm:resizeHandles val="exact"/>
        </dgm:presLayoutVars>
      </dgm:prSet>
      <dgm:spPr/>
    </dgm:pt>
    <dgm:pt modelId="{E4C11623-18C3-4BCF-A67F-CD9BE19940F2}" type="pres">
      <dgm:prSet presAssocID="{2B7ED203-3A53-424A-B09F-7B9DBA10A636}" presName="composite" presStyleCnt="0"/>
      <dgm:spPr/>
    </dgm:pt>
    <dgm:pt modelId="{8EE6DCC3-C26F-4B03-A299-4D7DE71C4839}" type="pres">
      <dgm:prSet presAssocID="{2B7ED203-3A53-424A-B09F-7B9DBA10A636}" presName="parTx" presStyleLbl="alignNode1" presStyleIdx="0" presStyleCnt="3" custLinFactNeighborX="0">
        <dgm:presLayoutVars>
          <dgm:chMax val="0"/>
          <dgm:chPref val="0"/>
        </dgm:presLayoutVars>
      </dgm:prSet>
      <dgm:spPr/>
    </dgm:pt>
    <dgm:pt modelId="{8104D4F6-054F-43C9-9F5C-9EB4787AB9C2}" type="pres">
      <dgm:prSet presAssocID="{2B7ED203-3A53-424A-B09F-7B9DBA10A636}" presName="desTx" presStyleLbl="alignAccFollowNode1" presStyleIdx="0" presStyleCnt="3" custLinFactNeighborX="0">
        <dgm:presLayoutVars/>
      </dgm:prSet>
      <dgm:spPr/>
    </dgm:pt>
    <dgm:pt modelId="{96ADCEC9-4FAD-4F04-9097-AF0485AB4FD8}" type="pres">
      <dgm:prSet presAssocID="{12A694F3-49BB-4675-822A-BED18E3570DD}" presName="space" presStyleCnt="0"/>
      <dgm:spPr/>
    </dgm:pt>
    <dgm:pt modelId="{D863C376-7223-4E7C-8A51-1EB987612F46}" type="pres">
      <dgm:prSet presAssocID="{C583DFFD-09BE-419E-A5A9-7C81FEFD2775}" presName="composite" presStyleCnt="0"/>
      <dgm:spPr/>
    </dgm:pt>
    <dgm:pt modelId="{37D7C6B4-5956-406A-A4B8-9E84411ED3EA}" type="pres">
      <dgm:prSet presAssocID="{C583DFFD-09BE-419E-A5A9-7C81FEFD2775}" presName="parTx" presStyleLbl="alignNode1" presStyleIdx="1" presStyleCnt="3" custLinFactNeighborX="0">
        <dgm:presLayoutVars>
          <dgm:chMax val="0"/>
          <dgm:chPref val="0"/>
        </dgm:presLayoutVars>
      </dgm:prSet>
      <dgm:spPr/>
    </dgm:pt>
    <dgm:pt modelId="{5018CED3-ED3B-4878-9545-05EB5B67C0D6}" type="pres">
      <dgm:prSet presAssocID="{C583DFFD-09BE-419E-A5A9-7C81FEFD2775}" presName="desTx" presStyleLbl="alignAccFollowNode1" presStyleIdx="1" presStyleCnt="3" custLinFactNeighborX="0">
        <dgm:presLayoutVars/>
      </dgm:prSet>
      <dgm:spPr/>
    </dgm:pt>
    <dgm:pt modelId="{78DD3813-2ADC-4123-BD9F-3E9B240CA3CF}" type="pres">
      <dgm:prSet presAssocID="{5A862176-2FFA-4FDD-8BD9-F2A0002F2CFE}" presName="space" presStyleCnt="0"/>
      <dgm:spPr/>
    </dgm:pt>
    <dgm:pt modelId="{A54FD531-F6E9-476A-BDCD-8CA1CC4C00BB}" type="pres">
      <dgm:prSet presAssocID="{A32A03D5-6B39-461F-B9AB-230B97619269}" presName="composite" presStyleCnt="0"/>
      <dgm:spPr/>
    </dgm:pt>
    <dgm:pt modelId="{8B7CF569-FA95-415C-8F0F-76B498494D2B}" type="pres">
      <dgm:prSet presAssocID="{A32A03D5-6B39-461F-B9AB-230B97619269}" presName="parTx" presStyleLbl="alignNode1" presStyleIdx="2" presStyleCnt="3" custLinFactNeighborX="0">
        <dgm:presLayoutVars>
          <dgm:chMax val="0"/>
          <dgm:chPref val="0"/>
        </dgm:presLayoutVars>
      </dgm:prSet>
      <dgm:spPr/>
    </dgm:pt>
    <dgm:pt modelId="{86E1D641-4FE6-4D1A-82CD-C61E5B8D80A3}" type="pres">
      <dgm:prSet presAssocID="{A32A03D5-6B39-461F-B9AB-230B97619269}" presName="desTx" presStyleLbl="alignAccFollowNode1" presStyleIdx="2" presStyleCnt="3" custLinFactNeighborX="0">
        <dgm:presLayoutVars/>
      </dgm:prSet>
      <dgm:spPr/>
    </dgm:pt>
  </dgm:ptLst>
  <dgm:cxnLst>
    <dgm:cxn modelId="{BD159F0D-2F57-4DC3-82A6-4931154BEE55}" type="presOf" srcId="{C583DFFD-09BE-419E-A5A9-7C81FEFD2775}" destId="{37D7C6B4-5956-406A-A4B8-9E84411ED3EA}" srcOrd="0" destOrd="0" presId="urn:microsoft.com/office/officeart/2016/7/layout/HorizontalActionList"/>
    <dgm:cxn modelId="{28B2B419-DE7C-4A26-84DD-58A0E4D09CED}" srcId="{C583DFFD-09BE-419E-A5A9-7C81FEFD2775}" destId="{812F3C35-F6AA-4178-A874-0FDF16BB220B}" srcOrd="0" destOrd="0" parTransId="{9F08A741-33CA-4A96-A5E3-5D7ABCAB7AC1}" sibTransId="{6EB91B26-F328-4AFD-97F2-E94BFEF7EC9A}"/>
    <dgm:cxn modelId="{35C2C51E-4E64-462A-93EA-687FEE3A065D}" srcId="{41C1DE37-2508-41AB-9D1D-8B49538D1ADA}" destId="{2B7ED203-3A53-424A-B09F-7B9DBA10A636}" srcOrd="0" destOrd="0" parTransId="{BF0A1712-C40D-4034-B12C-82A43BEB0ED1}" sibTransId="{12A694F3-49BB-4675-822A-BED18E3570DD}"/>
    <dgm:cxn modelId="{DBF39830-03CA-431A-A8EF-75A9F0341187}" srcId="{A32A03D5-6B39-461F-B9AB-230B97619269}" destId="{4C88240A-B391-4254-B3AA-F4DFCA7D0258}" srcOrd="0" destOrd="0" parTransId="{B06153F9-2158-49E8-A068-BB68B33356EA}" sibTransId="{824AB3C3-8197-4313-9CB6-24D8C8034945}"/>
    <dgm:cxn modelId="{47D8BE4A-E703-41D8-9999-D6ABF8F721B2}" srcId="{41C1DE37-2508-41AB-9D1D-8B49538D1ADA}" destId="{A32A03D5-6B39-461F-B9AB-230B97619269}" srcOrd="2" destOrd="0" parTransId="{F10F49C8-FB02-489C-97D9-5FFB1E19EFC3}" sibTransId="{AE3E6585-F722-46FB-BFEB-00AA392F117E}"/>
    <dgm:cxn modelId="{C51AB04B-A454-4A40-877D-AB8754EE3F3B}" type="presOf" srcId="{A32A03D5-6B39-461F-B9AB-230B97619269}" destId="{8B7CF569-FA95-415C-8F0F-76B498494D2B}" srcOrd="0" destOrd="0" presId="urn:microsoft.com/office/officeart/2016/7/layout/HorizontalActionList"/>
    <dgm:cxn modelId="{132CBC84-1CFA-4D87-BDF4-80473240F8D9}" type="presOf" srcId="{812F3C35-F6AA-4178-A874-0FDF16BB220B}" destId="{5018CED3-ED3B-4878-9545-05EB5B67C0D6}" srcOrd="0" destOrd="0" presId="urn:microsoft.com/office/officeart/2016/7/layout/HorizontalActionList"/>
    <dgm:cxn modelId="{AE038388-7E58-4399-B0EA-7831A8AF1D0D}" type="presOf" srcId="{4C88240A-B391-4254-B3AA-F4DFCA7D0258}" destId="{86E1D641-4FE6-4D1A-82CD-C61E5B8D80A3}" srcOrd="0" destOrd="0" presId="urn:microsoft.com/office/officeart/2016/7/layout/HorizontalActionList"/>
    <dgm:cxn modelId="{B93FEFA1-8409-48D8-8D7F-B9E3F577AB83}" type="presOf" srcId="{41C1DE37-2508-41AB-9D1D-8B49538D1ADA}" destId="{28AA8CF8-DB00-43F4-A343-11CFFDE7A12C}" srcOrd="0" destOrd="0" presId="urn:microsoft.com/office/officeart/2016/7/layout/HorizontalActionList"/>
    <dgm:cxn modelId="{AD14C5AA-8AEB-4EC1-973C-2CEE2FA78EEF}" type="presOf" srcId="{2B7ED203-3A53-424A-B09F-7B9DBA10A636}" destId="{8EE6DCC3-C26F-4B03-A299-4D7DE71C4839}" srcOrd="0" destOrd="0" presId="urn:microsoft.com/office/officeart/2016/7/layout/HorizontalActionList"/>
    <dgm:cxn modelId="{42F643AE-0E84-479A-BEB5-882BA6D87916}" type="presOf" srcId="{55305866-6C9F-45CB-B684-B56DF6591DF0}" destId="{8104D4F6-054F-43C9-9F5C-9EB4787AB9C2}" srcOrd="0" destOrd="0" presId="urn:microsoft.com/office/officeart/2016/7/layout/HorizontalActionList"/>
    <dgm:cxn modelId="{39BA2BB7-8A77-45DA-A9C8-4667922D4E4E}" srcId="{41C1DE37-2508-41AB-9D1D-8B49538D1ADA}" destId="{C583DFFD-09BE-419E-A5A9-7C81FEFD2775}" srcOrd="1" destOrd="0" parTransId="{B1EA8C65-1618-441C-BB5C-66B67278FE0C}" sibTransId="{5A862176-2FFA-4FDD-8BD9-F2A0002F2CFE}"/>
    <dgm:cxn modelId="{3ED3D3C6-69DE-4C54-8476-6B7C298BC67C}" srcId="{2B7ED203-3A53-424A-B09F-7B9DBA10A636}" destId="{55305866-6C9F-45CB-B684-B56DF6591DF0}" srcOrd="0" destOrd="0" parTransId="{A82B4581-F143-4788-95C0-3DFEBC0B6B02}" sibTransId="{51AAB1A0-801D-46DF-8E95-101FA672FA5E}"/>
    <dgm:cxn modelId="{6E4A0F77-55E2-4750-A2C8-A7C203DDBE97}" type="presParOf" srcId="{28AA8CF8-DB00-43F4-A343-11CFFDE7A12C}" destId="{E4C11623-18C3-4BCF-A67F-CD9BE19940F2}" srcOrd="0" destOrd="0" presId="urn:microsoft.com/office/officeart/2016/7/layout/HorizontalActionList"/>
    <dgm:cxn modelId="{6F96395E-0922-41BE-8869-871070E955D1}" type="presParOf" srcId="{E4C11623-18C3-4BCF-A67F-CD9BE19940F2}" destId="{8EE6DCC3-C26F-4B03-A299-4D7DE71C4839}" srcOrd="0" destOrd="0" presId="urn:microsoft.com/office/officeart/2016/7/layout/HorizontalActionList"/>
    <dgm:cxn modelId="{8A3BB60A-447D-4C62-9B37-17612ABDC031}" type="presParOf" srcId="{E4C11623-18C3-4BCF-A67F-CD9BE19940F2}" destId="{8104D4F6-054F-43C9-9F5C-9EB4787AB9C2}" srcOrd="1" destOrd="0" presId="urn:microsoft.com/office/officeart/2016/7/layout/HorizontalActionList"/>
    <dgm:cxn modelId="{55ECE035-B1F0-4C22-A7E2-6E3121CBA988}" type="presParOf" srcId="{28AA8CF8-DB00-43F4-A343-11CFFDE7A12C}" destId="{96ADCEC9-4FAD-4F04-9097-AF0485AB4FD8}" srcOrd="1" destOrd="0" presId="urn:microsoft.com/office/officeart/2016/7/layout/HorizontalActionList"/>
    <dgm:cxn modelId="{C68E7FEE-9514-4A7B-BB06-2CCF1095D113}" type="presParOf" srcId="{28AA8CF8-DB00-43F4-A343-11CFFDE7A12C}" destId="{D863C376-7223-4E7C-8A51-1EB987612F46}" srcOrd="2" destOrd="0" presId="urn:microsoft.com/office/officeart/2016/7/layout/HorizontalActionList"/>
    <dgm:cxn modelId="{80B9DCE7-98DF-4EEF-99AB-53E2822C537B}" type="presParOf" srcId="{D863C376-7223-4E7C-8A51-1EB987612F46}" destId="{37D7C6B4-5956-406A-A4B8-9E84411ED3EA}" srcOrd="0" destOrd="0" presId="urn:microsoft.com/office/officeart/2016/7/layout/HorizontalActionList"/>
    <dgm:cxn modelId="{33C3A702-6066-44A1-BCB8-715C5CEB2901}" type="presParOf" srcId="{D863C376-7223-4E7C-8A51-1EB987612F46}" destId="{5018CED3-ED3B-4878-9545-05EB5B67C0D6}" srcOrd="1" destOrd="0" presId="urn:microsoft.com/office/officeart/2016/7/layout/HorizontalActionList"/>
    <dgm:cxn modelId="{325FA5C1-4B48-4551-B576-90F0BA73CC96}" type="presParOf" srcId="{28AA8CF8-DB00-43F4-A343-11CFFDE7A12C}" destId="{78DD3813-2ADC-4123-BD9F-3E9B240CA3CF}" srcOrd="3" destOrd="0" presId="urn:microsoft.com/office/officeart/2016/7/layout/HorizontalActionList"/>
    <dgm:cxn modelId="{0B810699-B93E-4841-B4A2-70C413C4A8EE}" type="presParOf" srcId="{28AA8CF8-DB00-43F4-A343-11CFFDE7A12C}" destId="{A54FD531-F6E9-476A-BDCD-8CA1CC4C00BB}" srcOrd="4" destOrd="0" presId="urn:microsoft.com/office/officeart/2016/7/layout/HorizontalActionList"/>
    <dgm:cxn modelId="{16B1B481-2600-4F53-97C2-C662D3D87C8E}" type="presParOf" srcId="{A54FD531-F6E9-476A-BDCD-8CA1CC4C00BB}" destId="{8B7CF569-FA95-415C-8F0F-76B498494D2B}" srcOrd="0" destOrd="0" presId="urn:microsoft.com/office/officeart/2016/7/layout/HorizontalActionList"/>
    <dgm:cxn modelId="{E8F64BCC-41BF-4FFE-9E24-B5DFB39D17B4}" type="presParOf" srcId="{A54FD531-F6E9-476A-BDCD-8CA1CC4C00BB}" destId="{86E1D641-4FE6-4D1A-82CD-C61E5B8D80A3}" srcOrd="1" destOrd="0" presId="urn:microsoft.com/office/officeart/2016/7/layout/HorizontalAction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B7413A-8FD3-47D2-B27A-9A51B6CB4142}" type="doc">
      <dgm:prSet loTypeId="urn:microsoft.com/office/officeart/2018/2/layout/IconVerticalSolidList" loCatId="icon" qsTypeId="urn:microsoft.com/office/officeart/2005/8/quickstyle/3d3" qsCatId="3D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44C7F47-E7EE-455B-9816-25B5FDB1CD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baseline="0" dirty="0"/>
            <a:t>Data source – </a:t>
          </a:r>
          <a:r>
            <a:rPr lang="en-US" dirty="0"/>
            <a:t>Kaggle</a:t>
          </a:r>
        </a:p>
      </dgm:t>
    </dgm:pt>
    <dgm:pt modelId="{5186C957-1CEB-466F-B1F9-A20628430D54}" type="parTrans" cxnId="{B95CCD3A-AA0E-473B-B08C-5DA8BAF834D9}">
      <dgm:prSet/>
      <dgm:spPr/>
      <dgm:t>
        <a:bodyPr/>
        <a:lstStyle/>
        <a:p>
          <a:endParaRPr lang="en-US"/>
        </a:p>
      </dgm:t>
    </dgm:pt>
    <dgm:pt modelId="{7BFC727C-C3BB-422E-A82D-21C578F291D0}" type="sibTrans" cxnId="{B95CCD3A-AA0E-473B-B08C-5DA8BAF834D9}">
      <dgm:prSet/>
      <dgm:spPr/>
      <dgm:t>
        <a:bodyPr/>
        <a:lstStyle/>
        <a:p>
          <a:endParaRPr lang="en-US"/>
        </a:p>
      </dgm:t>
    </dgm:pt>
    <dgm:pt modelId="{58B6B7ED-E25F-4A2A-9439-6981E0E549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baseline="0">
              <a:hlinkClick xmlns:r="http://schemas.openxmlformats.org/officeDocument/2006/relationships" r:id="rId1"/>
            </a:rPr>
            <a:t>Forecasting data</a:t>
          </a:r>
          <a:endParaRPr lang="en-US"/>
        </a:p>
      </dgm:t>
    </dgm:pt>
    <dgm:pt modelId="{D99D4A8E-7FE8-4C8E-9795-9F0EDD2E1B28}" type="parTrans" cxnId="{2DED818F-8E9D-459B-B873-336DDB07E7A5}">
      <dgm:prSet/>
      <dgm:spPr/>
      <dgm:t>
        <a:bodyPr/>
        <a:lstStyle/>
        <a:p>
          <a:endParaRPr lang="en-US"/>
        </a:p>
      </dgm:t>
    </dgm:pt>
    <dgm:pt modelId="{8CA3C779-8A0E-4D62-8C04-66D3B3854B0E}" type="sibTrans" cxnId="{2DED818F-8E9D-459B-B873-336DDB07E7A5}">
      <dgm:prSet/>
      <dgm:spPr/>
      <dgm:t>
        <a:bodyPr/>
        <a:lstStyle/>
        <a:p>
          <a:endParaRPr lang="en-US"/>
        </a:p>
      </dgm:t>
    </dgm:pt>
    <dgm:pt modelId="{44866ADF-EF21-4350-BF57-04B103D1F0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2"/>
            </a:rPr>
            <a:t>X-Ray data</a:t>
          </a:r>
          <a:r>
            <a:rPr lang="en-US"/>
            <a:t> </a:t>
          </a:r>
        </a:p>
      </dgm:t>
    </dgm:pt>
    <dgm:pt modelId="{526A52BC-B81D-4EFC-BB75-5B0DB1BBE289}" type="parTrans" cxnId="{1CDD75EC-7B58-4501-B33C-471AA0DC03F2}">
      <dgm:prSet/>
      <dgm:spPr/>
      <dgm:t>
        <a:bodyPr/>
        <a:lstStyle/>
        <a:p>
          <a:endParaRPr lang="en-US"/>
        </a:p>
      </dgm:t>
    </dgm:pt>
    <dgm:pt modelId="{654F7639-6091-4B62-8BE1-9F80CD3F7FA1}" type="sibTrans" cxnId="{1CDD75EC-7B58-4501-B33C-471AA0DC03F2}">
      <dgm:prSet/>
      <dgm:spPr/>
      <dgm:t>
        <a:bodyPr/>
        <a:lstStyle/>
        <a:p>
          <a:endParaRPr lang="en-US"/>
        </a:p>
      </dgm:t>
    </dgm:pt>
    <dgm:pt modelId="{BDE9693A-68FD-49D3-97EB-9362677583C7}" type="pres">
      <dgm:prSet presAssocID="{88B7413A-8FD3-47D2-B27A-9A51B6CB4142}" presName="root" presStyleCnt="0">
        <dgm:presLayoutVars>
          <dgm:dir/>
          <dgm:resizeHandles val="exact"/>
        </dgm:presLayoutVars>
      </dgm:prSet>
      <dgm:spPr/>
    </dgm:pt>
    <dgm:pt modelId="{11640CAA-BE72-4125-9C51-244970402153}" type="pres">
      <dgm:prSet presAssocID="{744C7F47-E7EE-455B-9816-25B5FDB1CDFC}" presName="compNode" presStyleCnt="0"/>
      <dgm:spPr/>
    </dgm:pt>
    <dgm:pt modelId="{E344CC7E-7E48-45C5-AFE3-DE302797292A}" type="pres">
      <dgm:prSet presAssocID="{744C7F47-E7EE-455B-9816-25B5FDB1CDFC}" presName="bgRect" presStyleLbl="bgShp" presStyleIdx="0" presStyleCnt="3" custLinFactNeighborX="0"/>
      <dgm:spPr/>
    </dgm:pt>
    <dgm:pt modelId="{6ECFE490-EF07-47DE-B2A6-A8395482BA8A}" type="pres">
      <dgm:prSet presAssocID="{744C7F47-E7EE-455B-9816-25B5FDB1CDFC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B4705A3A-B899-4B5D-9F5C-B5A2E7E3564A}" type="pres">
      <dgm:prSet presAssocID="{744C7F47-E7EE-455B-9816-25B5FDB1CDFC}" presName="spaceRect" presStyleCnt="0"/>
      <dgm:spPr/>
    </dgm:pt>
    <dgm:pt modelId="{7E939F2B-CEA7-4A23-8467-807D6D5BB44A}" type="pres">
      <dgm:prSet presAssocID="{744C7F47-E7EE-455B-9816-25B5FDB1CDFC}" presName="parTx" presStyleLbl="revTx" presStyleIdx="0" presStyleCnt="3">
        <dgm:presLayoutVars>
          <dgm:chMax val="0"/>
          <dgm:chPref val="0"/>
        </dgm:presLayoutVars>
      </dgm:prSet>
      <dgm:spPr/>
    </dgm:pt>
    <dgm:pt modelId="{42302E06-C573-4757-AD71-497ED8061E52}" type="pres">
      <dgm:prSet presAssocID="{7BFC727C-C3BB-422E-A82D-21C578F291D0}" presName="sibTrans" presStyleCnt="0"/>
      <dgm:spPr/>
    </dgm:pt>
    <dgm:pt modelId="{D539A07E-37F5-4F65-9F3A-57F7283468F4}" type="pres">
      <dgm:prSet presAssocID="{58B6B7ED-E25F-4A2A-9439-6981E0E54939}" presName="compNode" presStyleCnt="0"/>
      <dgm:spPr/>
    </dgm:pt>
    <dgm:pt modelId="{A4392574-D717-4581-9685-0E56364173EF}" type="pres">
      <dgm:prSet presAssocID="{58B6B7ED-E25F-4A2A-9439-6981E0E54939}" presName="bgRect" presStyleLbl="bgShp" presStyleIdx="1" presStyleCnt="3" custLinFactNeighborX="0"/>
      <dgm:spPr/>
    </dgm:pt>
    <dgm:pt modelId="{2115F177-7458-486C-A552-294FE5A982C2}" type="pres">
      <dgm:prSet presAssocID="{58B6B7ED-E25F-4A2A-9439-6981E0E54939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23530E3A-CCCC-4B07-9BFF-66453CA47C9C}" type="pres">
      <dgm:prSet presAssocID="{58B6B7ED-E25F-4A2A-9439-6981E0E54939}" presName="spaceRect" presStyleCnt="0"/>
      <dgm:spPr/>
    </dgm:pt>
    <dgm:pt modelId="{5DD1E408-F899-4286-BAE6-739C2A5D4920}" type="pres">
      <dgm:prSet presAssocID="{58B6B7ED-E25F-4A2A-9439-6981E0E54939}" presName="parTx" presStyleLbl="revTx" presStyleIdx="1" presStyleCnt="3">
        <dgm:presLayoutVars>
          <dgm:chMax val="0"/>
          <dgm:chPref val="0"/>
        </dgm:presLayoutVars>
      </dgm:prSet>
      <dgm:spPr/>
    </dgm:pt>
    <dgm:pt modelId="{3FC3C23F-CE00-46D5-B2B8-86756DA6C673}" type="pres">
      <dgm:prSet presAssocID="{8CA3C779-8A0E-4D62-8C04-66D3B3854B0E}" presName="sibTrans" presStyleCnt="0"/>
      <dgm:spPr/>
    </dgm:pt>
    <dgm:pt modelId="{003298A2-EFEE-4301-BE1A-D607BA6F89A4}" type="pres">
      <dgm:prSet presAssocID="{44866ADF-EF21-4350-BF57-04B103D1F0CC}" presName="compNode" presStyleCnt="0"/>
      <dgm:spPr/>
    </dgm:pt>
    <dgm:pt modelId="{587460BF-EA5C-4B6C-90C8-E583CD04BCCE}" type="pres">
      <dgm:prSet presAssocID="{44866ADF-EF21-4350-BF57-04B103D1F0CC}" presName="bgRect" presStyleLbl="bgShp" presStyleIdx="2" presStyleCnt="3" custLinFactNeighborX="0"/>
      <dgm:spPr/>
    </dgm:pt>
    <dgm:pt modelId="{6ADBB5CF-83D9-4A3B-AB18-C959A1B2A08B}" type="pres">
      <dgm:prSet presAssocID="{44866ADF-EF21-4350-BF57-04B103D1F0CC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</dgm:pt>
    <dgm:pt modelId="{902F8D87-B19C-4A87-9AA8-7E712C9B8F7B}" type="pres">
      <dgm:prSet presAssocID="{44866ADF-EF21-4350-BF57-04B103D1F0CC}" presName="spaceRect" presStyleCnt="0"/>
      <dgm:spPr/>
    </dgm:pt>
    <dgm:pt modelId="{55711C02-9B9B-4BAA-8107-1EB8196F2A28}" type="pres">
      <dgm:prSet presAssocID="{44866ADF-EF21-4350-BF57-04B103D1F0CC}" presName="parTx" presStyleLbl="revTx" presStyleIdx="2" presStyleCnt="3" custLinFactNeighborX="0">
        <dgm:presLayoutVars>
          <dgm:chMax val="0"/>
          <dgm:chPref val="0"/>
        </dgm:presLayoutVars>
      </dgm:prSet>
      <dgm:spPr/>
    </dgm:pt>
  </dgm:ptLst>
  <dgm:cxnLst>
    <dgm:cxn modelId="{8C418E05-7F6A-41F3-810F-62080AEB14D6}" type="presOf" srcId="{744C7F47-E7EE-455B-9816-25B5FDB1CDFC}" destId="{7E939F2B-CEA7-4A23-8467-807D6D5BB44A}" srcOrd="0" destOrd="0" presId="urn:microsoft.com/office/officeart/2018/2/layout/IconVerticalSolidList"/>
    <dgm:cxn modelId="{1916B926-D224-4237-88F5-6DE2C3D335DD}" type="presOf" srcId="{88B7413A-8FD3-47D2-B27A-9A51B6CB4142}" destId="{BDE9693A-68FD-49D3-97EB-9362677583C7}" srcOrd="0" destOrd="0" presId="urn:microsoft.com/office/officeart/2018/2/layout/IconVerticalSolidList"/>
    <dgm:cxn modelId="{B95CCD3A-AA0E-473B-B08C-5DA8BAF834D9}" srcId="{88B7413A-8FD3-47D2-B27A-9A51B6CB4142}" destId="{744C7F47-E7EE-455B-9816-25B5FDB1CDFC}" srcOrd="0" destOrd="0" parTransId="{5186C957-1CEB-466F-B1F9-A20628430D54}" sibTransId="{7BFC727C-C3BB-422E-A82D-21C578F291D0}"/>
    <dgm:cxn modelId="{B012864C-4EE6-4136-B6A4-3F49338B54D7}" type="presOf" srcId="{58B6B7ED-E25F-4A2A-9439-6981E0E54939}" destId="{5DD1E408-F899-4286-BAE6-739C2A5D4920}" srcOrd="0" destOrd="0" presId="urn:microsoft.com/office/officeart/2018/2/layout/IconVerticalSolidList"/>
    <dgm:cxn modelId="{2DED818F-8E9D-459B-B873-336DDB07E7A5}" srcId="{88B7413A-8FD3-47D2-B27A-9A51B6CB4142}" destId="{58B6B7ED-E25F-4A2A-9439-6981E0E54939}" srcOrd="1" destOrd="0" parTransId="{D99D4A8E-7FE8-4C8E-9795-9F0EDD2E1B28}" sibTransId="{8CA3C779-8A0E-4D62-8C04-66D3B3854B0E}"/>
    <dgm:cxn modelId="{E36DEFD9-F07D-4911-A959-9B3C5CDDE187}" type="presOf" srcId="{44866ADF-EF21-4350-BF57-04B103D1F0CC}" destId="{55711C02-9B9B-4BAA-8107-1EB8196F2A28}" srcOrd="0" destOrd="0" presId="urn:microsoft.com/office/officeart/2018/2/layout/IconVerticalSolidList"/>
    <dgm:cxn modelId="{1CDD75EC-7B58-4501-B33C-471AA0DC03F2}" srcId="{88B7413A-8FD3-47D2-B27A-9A51B6CB4142}" destId="{44866ADF-EF21-4350-BF57-04B103D1F0CC}" srcOrd="2" destOrd="0" parTransId="{526A52BC-B81D-4EFC-BB75-5B0DB1BBE289}" sibTransId="{654F7639-6091-4B62-8BE1-9F80CD3F7FA1}"/>
    <dgm:cxn modelId="{F237F88A-4B56-404F-AB8D-1822EE5DE099}" type="presParOf" srcId="{BDE9693A-68FD-49D3-97EB-9362677583C7}" destId="{11640CAA-BE72-4125-9C51-244970402153}" srcOrd="0" destOrd="0" presId="urn:microsoft.com/office/officeart/2018/2/layout/IconVerticalSolidList"/>
    <dgm:cxn modelId="{469CAD19-87F7-44F1-B4C1-1C5D00DA190E}" type="presParOf" srcId="{11640CAA-BE72-4125-9C51-244970402153}" destId="{E344CC7E-7E48-45C5-AFE3-DE302797292A}" srcOrd="0" destOrd="0" presId="urn:microsoft.com/office/officeart/2018/2/layout/IconVerticalSolidList"/>
    <dgm:cxn modelId="{E9AD0DF2-9490-428F-8DA8-CFBE1D76BF87}" type="presParOf" srcId="{11640CAA-BE72-4125-9C51-244970402153}" destId="{6ECFE490-EF07-47DE-B2A6-A8395482BA8A}" srcOrd="1" destOrd="0" presId="urn:microsoft.com/office/officeart/2018/2/layout/IconVerticalSolidList"/>
    <dgm:cxn modelId="{0BDF41CE-1C99-46C4-897B-F6A1A73DCE47}" type="presParOf" srcId="{11640CAA-BE72-4125-9C51-244970402153}" destId="{B4705A3A-B899-4B5D-9F5C-B5A2E7E3564A}" srcOrd="2" destOrd="0" presId="urn:microsoft.com/office/officeart/2018/2/layout/IconVerticalSolidList"/>
    <dgm:cxn modelId="{4ED44398-00D2-4596-99E7-FFA30A0557CA}" type="presParOf" srcId="{11640CAA-BE72-4125-9C51-244970402153}" destId="{7E939F2B-CEA7-4A23-8467-807D6D5BB44A}" srcOrd="3" destOrd="0" presId="urn:microsoft.com/office/officeart/2018/2/layout/IconVerticalSolidList"/>
    <dgm:cxn modelId="{3FCF719A-A2B2-4C93-9A92-41166DEDBA41}" type="presParOf" srcId="{BDE9693A-68FD-49D3-97EB-9362677583C7}" destId="{42302E06-C573-4757-AD71-497ED8061E52}" srcOrd="1" destOrd="0" presId="urn:microsoft.com/office/officeart/2018/2/layout/IconVerticalSolidList"/>
    <dgm:cxn modelId="{FF953019-C1C8-4A7D-B51F-96669264A9F3}" type="presParOf" srcId="{BDE9693A-68FD-49D3-97EB-9362677583C7}" destId="{D539A07E-37F5-4F65-9F3A-57F7283468F4}" srcOrd="2" destOrd="0" presId="urn:microsoft.com/office/officeart/2018/2/layout/IconVerticalSolidList"/>
    <dgm:cxn modelId="{E03F343C-F5BC-464A-9BBA-4B41E894E84A}" type="presParOf" srcId="{D539A07E-37F5-4F65-9F3A-57F7283468F4}" destId="{A4392574-D717-4581-9685-0E56364173EF}" srcOrd="0" destOrd="0" presId="urn:microsoft.com/office/officeart/2018/2/layout/IconVerticalSolidList"/>
    <dgm:cxn modelId="{C907ED5C-2A18-4C10-A79A-CCD0E7E20EE3}" type="presParOf" srcId="{D539A07E-37F5-4F65-9F3A-57F7283468F4}" destId="{2115F177-7458-486C-A552-294FE5A982C2}" srcOrd="1" destOrd="0" presId="urn:microsoft.com/office/officeart/2018/2/layout/IconVerticalSolidList"/>
    <dgm:cxn modelId="{56A0DFCE-A8C4-4B1A-B8EB-5FF8B410DCCF}" type="presParOf" srcId="{D539A07E-37F5-4F65-9F3A-57F7283468F4}" destId="{23530E3A-CCCC-4B07-9BFF-66453CA47C9C}" srcOrd="2" destOrd="0" presId="urn:microsoft.com/office/officeart/2018/2/layout/IconVerticalSolidList"/>
    <dgm:cxn modelId="{88E2A479-C844-4BA9-9E74-B2DECC080153}" type="presParOf" srcId="{D539A07E-37F5-4F65-9F3A-57F7283468F4}" destId="{5DD1E408-F899-4286-BAE6-739C2A5D4920}" srcOrd="3" destOrd="0" presId="urn:microsoft.com/office/officeart/2018/2/layout/IconVerticalSolidList"/>
    <dgm:cxn modelId="{E7DE33C2-C2E5-4FFF-978A-0064C68E6BBA}" type="presParOf" srcId="{BDE9693A-68FD-49D3-97EB-9362677583C7}" destId="{3FC3C23F-CE00-46D5-B2B8-86756DA6C673}" srcOrd="3" destOrd="0" presId="urn:microsoft.com/office/officeart/2018/2/layout/IconVerticalSolidList"/>
    <dgm:cxn modelId="{6F090FD4-E493-48CE-BB8E-53467C49EEBA}" type="presParOf" srcId="{BDE9693A-68FD-49D3-97EB-9362677583C7}" destId="{003298A2-EFEE-4301-BE1A-D607BA6F89A4}" srcOrd="4" destOrd="0" presId="urn:microsoft.com/office/officeart/2018/2/layout/IconVerticalSolidList"/>
    <dgm:cxn modelId="{95F5AE05-1286-4F48-8CDC-921CF94382A1}" type="presParOf" srcId="{003298A2-EFEE-4301-BE1A-D607BA6F89A4}" destId="{587460BF-EA5C-4B6C-90C8-E583CD04BCCE}" srcOrd="0" destOrd="0" presId="urn:microsoft.com/office/officeart/2018/2/layout/IconVerticalSolidList"/>
    <dgm:cxn modelId="{A6B54B36-B699-4CC9-BE0D-F6CE3BBE4B3E}" type="presParOf" srcId="{003298A2-EFEE-4301-BE1A-D607BA6F89A4}" destId="{6ADBB5CF-83D9-4A3B-AB18-C959A1B2A08B}" srcOrd="1" destOrd="0" presId="urn:microsoft.com/office/officeart/2018/2/layout/IconVerticalSolidList"/>
    <dgm:cxn modelId="{64B119E3-EF8E-4E2F-AD1F-3398F1DA7A9E}" type="presParOf" srcId="{003298A2-EFEE-4301-BE1A-D607BA6F89A4}" destId="{902F8D87-B19C-4A87-9AA8-7E712C9B8F7B}" srcOrd="2" destOrd="0" presId="urn:microsoft.com/office/officeart/2018/2/layout/IconVerticalSolidList"/>
    <dgm:cxn modelId="{2FB422D6-E5D6-49B2-9259-F4CDF0F78AE6}" type="presParOf" srcId="{003298A2-EFEE-4301-BE1A-D607BA6F89A4}" destId="{55711C02-9B9B-4BAA-8107-1EB8196F2A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7267FD-7CDA-4217-AC53-4163B334BE55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5DA409-D0E1-427F-9232-6855699A1EAA}">
      <dgm:prSet custT="1"/>
      <dgm:spPr>
        <a:ln>
          <a:noFill/>
        </a:ln>
      </dgm:spPr>
      <dgm:t>
        <a:bodyPr/>
        <a:lstStyle/>
        <a:p>
          <a:r>
            <a:rPr lang="en-US" sz="2000" dirty="0"/>
            <a:t>Enhance the current models to improve the accuracy.</a:t>
          </a:r>
        </a:p>
      </dgm:t>
    </dgm:pt>
    <dgm:pt modelId="{73AA36AF-8420-4DCA-8EE3-0A76DF8027C3}" type="parTrans" cxnId="{7F1853DD-4DA4-4A11-80A9-B2805B5A6D97}">
      <dgm:prSet/>
      <dgm:spPr/>
      <dgm:t>
        <a:bodyPr/>
        <a:lstStyle/>
        <a:p>
          <a:endParaRPr lang="en-US"/>
        </a:p>
      </dgm:t>
    </dgm:pt>
    <dgm:pt modelId="{40AA625C-9F54-48AE-BBED-E4EBC90D1F61}" type="sibTrans" cxnId="{7F1853DD-4DA4-4A11-80A9-B2805B5A6D97}">
      <dgm:prSet/>
      <dgm:spPr/>
      <dgm:t>
        <a:bodyPr/>
        <a:lstStyle/>
        <a:p>
          <a:endParaRPr lang="en-US"/>
        </a:p>
      </dgm:t>
    </dgm:pt>
    <dgm:pt modelId="{38A387F3-C58C-4BFF-A929-0F9639ED743D}">
      <dgm:prSet custT="1"/>
      <dgm:spPr>
        <a:ln>
          <a:noFill/>
        </a:ln>
      </dgm:spPr>
      <dgm:t>
        <a:bodyPr/>
        <a:lstStyle/>
        <a:p>
          <a:r>
            <a:rPr lang="en-US" sz="2000" dirty="0"/>
            <a:t>R&amp;D on the advance models</a:t>
          </a:r>
        </a:p>
      </dgm:t>
    </dgm:pt>
    <dgm:pt modelId="{71402A24-6117-4D9C-B710-3FA33A22A2B4}" type="parTrans" cxnId="{1BB968A0-66B9-4F5E-82A7-ECBDCC6925C8}">
      <dgm:prSet/>
      <dgm:spPr/>
      <dgm:t>
        <a:bodyPr/>
        <a:lstStyle/>
        <a:p>
          <a:endParaRPr lang="en-US"/>
        </a:p>
      </dgm:t>
    </dgm:pt>
    <dgm:pt modelId="{1FABD29B-70C4-4ECC-A0C6-2B1A8DB249ED}" type="sibTrans" cxnId="{1BB968A0-66B9-4F5E-82A7-ECBDCC6925C8}">
      <dgm:prSet/>
      <dgm:spPr/>
      <dgm:t>
        <a:bodyPr/>
        <a:lstStyle/>
        <a:p>
          <a:endParaRPr lang="en-US"/>
        </a:p>
      </dgm:t>
    </dgm:pt>
    <dgm:pt modelId="{422DA9D2-5029-4DCD-8C28-7C0824E1F5EA}">
      <dgm:prSet custT="1"/>
      <dgm:spPr>
        <a:ln>
          <a:noFill/>
        </a:ln>
      </dgm:spPr>
      <dgm:t>
        <a:bodyPr/>
        <a:lstStyle/>
        <a:p>
          <a:r>
            <a:rPr lang="en-US" sz="2000" dirty="0"/>
            <a:t>Generalization to other respiratory diseases</a:t>
          </a:r>
        </a:p>
      </dgm:t>
    </dgm:pt>
    <dgm:pt modelId="{6C7A0CF9-98A6-45D4-ABA5-A5C8159B94F4}" type="parTrans" cxnId="{712F8BBE-1FB0-468D-8F54-B3D683B3719C}">
      <dgm:prSet/>
      <dgm:spPr/>
      <dgm:t>
        <a:bodyPr/>
        <a:lstStyle/>
        <a:p>
          <a:endParaRPr lang="en-US"/>
        </a:p>
      </dgm:t>
    </dgm:pt>
    <dgm:pt modelId="{62066658-38E9-444C-AF60-002A1355FD3E}" type="sibTrans" cxnId="{712F8BBE-1FB0-468D-8F54-B3D683B3719C}">
      <dgm:prSet/>
      <dgm:spPr/>
      <dgm:t>
        <a:bodyPr/>
        <a:lstStyle/>
        <a:p>
          <a:endParaRPr lang="en-US"/>
        </a:p>
      </dgm:t>
    </dgm:pt>
    <dgm:pt modelId="{4FA01F26-F01E-4CE7-938A-11A9D8F0190D}" type="pres">
      <dgm:prSet presAssocID="{AD7267FD-7CDA-4217-AC53-4163B334BE5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99BA0C-895F-45CF-A48A-7ED88559FFC6}" type="pres">
      <dgm:prSet presAssocID="{145DA409-D0E1-427F-9232-6855699A1EAA}" presName="hierRoot1" presStyleCnt="0"/>
      <dgm:spPr/>
    </dgm:pt>
    <dgm:pt modelId="{84DFC9EF-56DA-4E21-A283-14F896B4EA94}" type="pres">
      <dgm:prSet presAssocID="{145DA409-D0E1-427F-9232-6855699A1EAA}" presName="composite" presStyleCnt="0"/>
      <dgm:spPr/>
    </dgm:pt>
    <dgm:pt modelId="{55ABC974-0327-4B59-BD8E-078351F163E1}" type="pres">
      <dgm:prSet presAssocID="{145DA409-D0E1-427F-9232-6855699A1EAA}" presName="background" presStyleLbl="node0" presStyleIdx="0" presStyleCnt="3"/>
      <dgm:spPr>
        <a:solidFill>
          <a:schemeClr val="bg1">
            <a:lumMod val="65000"/>
          </a:schemeClr>
        </a:solidFill>
        <a:ln>
          <a:noFill/>
        </a:ln>
      </dgm:spPr>
    </dgm:pt>
    <dgm:pt modelId="{9DDF1D4F-DAEC-4EDA-A80B-8720DEA534C3}" type="pres">
      <dgm:prSet presAssocID="{145DA409-D0E1-427F-9232-6855699A1EAA}" presName="text" presStyleLbl="fgAcc0" presStyleIdx="0" presStyleCnt="3" custLinFactNeighborY="-4603">
        <dgm:presLayoutVars>
          <dgm:chPref val="3"/>
        </dgm:presLayoutVars>
      </dgm:prSet>
      <dgm:spPr/>
    </dgm:pt>
    <dgm:pt modelId="{B0398E3C-5435-48FA-AE33-9B98AE3779E3}" type="pres">
      <dgm:prSet presAssocID="{145DA409-D0E1-427F-9232-6855699A1EAA}" presName="hierChild2" presStyleCnt="0"/>
      <dgm:spPr/>
    </dgm:pt>
    <dgm:pt modelId="{E08BB548-6E22-4C18-8945-363927B9FB0E}" type="pres">
      <dgm:prSet presAssocID="{38A387F3-C58C-4BFF-A929-0F9639ED743D}" presName="hierRoot1" presStyleCnt="0"/>
      <dgm:spPr/>
    </dgm:pt>
    <dgm:pt modelId="{05E4525A-63AA-41FC-8F0F-1524A3611ED0}" type="pres">
      <dgm:prSet presAssocID="{38A387F3-C58C-4BFF-A929-0F9639ED743D}" presName="composite" presStyleCnt="0"/>
      <dgm:spPr/>
    </dgm:pt>
    <dgm:pt modelId="{F7F25034-5806-4A4E-87AD-785B65A9D4EA}" type="pres">
      <dgm:prSet presAssocID="{38A387F3-C58C-4BFF-A929-0F9639ED743D}" presName="background" presStyleLbl="node0" presStyleIdx="1" presStyleCnt="3"/>
      <dgm:spPr>
        <a:solidFill>
          <a:schemeClr val="bg1">
            <a:lumMod val="65000"/>
          </a:schemeClr>
        </a:solidFill>
        <a:ln>
          <a:noFill/>
        </a:ln>
      </dgm:spPr>
    </dgm:pt>
    <dgm:pt modelId="{7F420E8F-DAC3-4E38-9F7B-9C7631F99A31}" type="pres">
      <dgm:prSet presAssocID="{38A387F3-C58C-4BFF-A929-0F9639ED743D}" presName="text" presStyleLbl="fgAcc0" presStyleIdx="1" presStyleCnt="3">
        <dgm:presLayoutVars>
          <dgm:chPref val="3"/>
        </dgm:presLayoutVars>
      </dgm:prSet>
      <dgm:spPr/>
    </dgm:pt>
    <dgm:pt modelId="{747E69F2-67D1-4FCE-972F-B6B2AA986DA3}" type="pres">
      <dgm:prSet presAssocID="{38A387F3-C58C-4BFF-A929-0F9639ED743D}" presName="hierChild2" presStyleCnt="0"/>
      <dgm:spPr/>
    </dgm:pt>
    <dgm:pt modelId="{E4B9E2C9-9CAB-4C9A-A974-7CC4F6381703}" type="pres">
      <dgm:prSet presAssocID="{422DA9D2-5029-4DCD-8C28-7C0824E1F5EA}" presName="hierRoot1" presStyleCnt="0"/>
      <dgm:spPr/>
    </dgm:pt>
    <dgm:pt modelId="{6ACAD1E8-D9C2-400D-AF9A-2D55155AC02F}" type="pres">
      <dgm:prSet presAssocID="{422DA9D2-5029-4DCD-8C28-7C0824E1F5EA}" presName="composite" presStyleCnt="0"/>
      <dgm:spPr/>
    </dgm:pt>
    <dgm:pt modelId="{4A91C4C5-F5EF-40D5-87E0-09B3E357DD42}" type="pres">
      <dgm:prSet presAssocID="{422DA9D2-5029-4DCD-8C28-7C0824E1F5EA}" presName="background" presStyleLbl="node0" presStyleIdx="2" presStyleCnt="3"/>
      <dgm:spPr>
        <a:solidFill>
          <a:schemeClr val="bg1">
            <a:lumMod val="65000"/>
          </a:schemeClr>
        </a:solidFill>
        <a:ln>
          <a:noFill/>
        </a:ln>
      </dgm:spPr>
    </dgm:pt>
    <dgm:pt modelId="{EDE0FA81-0036-435B-AD8B-1C7AE2D0DE24}" type="pres">
      <dgm:prSet presAssocID="{422DA9D2-5029-4DCD-8C28-7C0824E1F5EA}" presName="text" presStyleLbl="fgAcc0" presStyleIdx="2" presStyleCnt="3">
        <dgm:presLayoutVars>
          <dgm:chPref val="3"/>
        </dgm:presLayoutVars>
      </dgm:prSet>
      <dgm:spPr/>
    </dgm:pt>
    <dgm:pt modelId="{8A657863-1609-40F1-AECB-6DA13B6E3009}" type="pres">
      <dgm:prSet presAssocID="{422DA9D2-5029-4DCD-8C28-7C0824E1F5EA}" presName="hierChild2" presStyleCnt="0"/>
      <dgm:spPr/>
    </dgm:pt>
  </dgm:ptLst>
  <dgm:cxnLst>
    <dgm:cxn modelId="{9236D028-603F-4A19-A6FA-F0F9010BA458}" type="presOf" srcId="{145DA409-D0E1-427F-9232-6855699A1EAA}" destId="{9DDF1D4F-DAEC-4EDA-A80B-8720DEA534C3}" srcOrd="0" destOrd="0" presId="urn:microsoft.com/office/officeart/2005/8/layout/hierarchy1"/>
    <dgm:cxn modelId="{E3AF2838-C7E4-4238-AF5B-09ADE7D2108A}" type="presOf" srcId="{422DA9D2-5029-4DCD-8C28-7C0824E1F5EA}" destId="{EDE0FA81-0036-435B-AD8B-1C7AE2D0DE24}" srcOrd="0" destOrd="0" presId="urn:microsoft.com/office/officeart/2005/8/layout/hierarchy1"/>
    <dgm:cxn modelId="{A163F646-B1A6-4837-8351-FAEA23FCF019}" type="presOf" srcId="{38A387F3-C58C-4BFF-A929-0F9639ED743D}" destId="{7F420E8F-DAC3-4E38-9F7B-9C7631F99A31}" srcOrd="0" destOrd="0" presId="urn:microsoft.com/office/officeart/2005/8/layout/hierarchy1"/>
    <dgm:cxn modelId="{1BB968A0-66B9-4F5E-82A7-ECBDCC6925C8}" srcId="{AD7267FD-7CDA-4217-AC53-4163B334BE55}" destId="{38A387F3-C58C-4BFF-A929-0F9639ED743D}" srcOrd="1" destOrd="0" parTransId="{71402A24-6117-4D9C-B710-3FA33A22A2B4}" sibTransId="{1FABD29B-70C4-4ECC-A0C6-2B1A8DB249ED}"/>
    <dgm:cxn modelId="{E290B9BA-EAE7-48B0-A0BD-1F07112E4B39}" type="presOf" srcId="{AD7267FD-7CDA-4217-AC53-4163B334BE55}" destId="{4FA01F26-F01E-4CE7-938A-11A9D8F0190D}" srcOrd="0" destOrd="0" presId="urn:microsoft.com/office/officeart/2005/8/layout/hierarchy1"/>
    <dgm:cxn modelId="{712F8BBE-1FB0-468D-8F54-B3D683B3719C}" srcId="{AD7267FD-7CDA-4217-AC53-4163B334BE55}" destId="{422DA9D2-5029-4DCD-8C28-7C0824E1F5EA}" srcOrd="2" destOrd="0" parTransId="{6C7A0CF9-98A6-45D4-ABA5-A5C8159B94F4}" sibTransId="{62066658-38E9-444C-AF60-002A1355FD3E}"/>
    <dgm:cxn modelId="{7F1853DD-4DA4-4A11-80A9-B2805B5A6D97}" srcId="{AD7267FD-7CDA-4217-AC53-4163B334BE55}" destId="{145DA409-D0E1-427F-9232-6855699A1EAA}" srcOrd="0" destOrd="0" parTransId="{73AA36AF-8420-4DCA-8EE3-0A76DF8027C3}" sibTransId="{40AA625C-9F54-48AE-BBED-E4EBC90D1F61}"/>
    <dgm:cxn modelId="{CB1FC6E1-0EC2-47A8-9A55-814BE91204A0}" type="presParOf" srcId="{4FA01F26-F01E-4CE7-938A-11A9D8F0190D}" destId="{D699BA0C-895F-45CF-A48A-7ED88559FFC6}" srcOrd="0" destOrd="0" presId="urn:microsoft.com/office/officeart/2005/8/layout/hierarchy1"/>
    <dgm:cxn modelId="{A37D2F81-6F8B-4AC3-A981-0CF5E56166CA}" type="presParOf" srcId="{D699BA0C-895F-45CF-A48A-7ED88559FFC6}" destId="{84DFC9EF-56DA-4E21-A283-14F896B4EA94}" srcOrd="0" destOrd="0" presId="urn:microsoft.com/office/officeart/2005/8/layout/hierarchy1"/>
    <dgm:cxn modelId="{A3EE8655-2B25-4BEE-99FD-53446A58AC98}" type="presParOf" srcId="{84DFC9EF-56DA-4E21-A283-14F896B4EA94}" destId="{55ABC974-0327-4B59-BD8E-078351F163E1}" srcOrd="0" destOrd="0" presId="urn:microsoft.com/office/officeart/2005/8/layout/hierarchy1"/>
    <dgm:cxn modelId="{2B697F46-9BC9-431D-8575-2F77B7417EA3}" type="presParOf" srcId="{84DFC9EF-56DA-4E21-A283-14F896B4EA94}" destId="{9DDF1D4F-DAEC-4EDA-A80B-8720DEA534C3}" srcOrd="1" destOrd="0" presId="urn:microsoft.com/office/officeart/2005/8/layout/hierarchy1"/>
    <dgm:cxn modelId="{7E9FE6AB-B544-4DCC-99B4-29287BEA0A5A}" type="presParOf" srcId="{D699BA0C-895F-45CF-A48A-7ED88559FFC6}" destId="{B0398E3C-5435-48FA-AE33-9B98AE3779E3}" srcOrd="1" destOrd="0" presId="urn:microsoft.com/office/officeart/2005/8/layout/hierarchy1"/>
    <dgm:cxn modelId="{65631573-9C6D-4F17-AB29-6A994B542D1F}" type="presParOf" srcId="{4FA01F26-F01E-4CE7-938A-11A9D8F0190D}" destId="{E08BB548-6E22-4C18-8945-363927B9FB0E}" srcOrd="1" destOrd="0" presId="urn:microsoft.com/office/officeart/2005/8/layout/hierarchy1"/>
    <dgm:cxn modelId="{63AFB0B6-CE0B-487B-B081-4FE95C1E902F}" type="presParOf" srcId="{E08BB548-6E22-4C18-8945-363927B9FB0E}" destId="{05E4525A-63AA-41FC-8F0F-1524A3611ED0}" srcOrd="0" destOrd="0" presId="urn:microsoft.com/office/officeart/2005/8/layout/hierarchy1"/>
    <dgm:cxn modelId="{BD4D88EB-2D12-430C-8595-8F6FD09E4600}" type="presParOf" srcId="{05E4525A-63AA-41FC-8F0F-1524A3611ED0}" destId="{F7F25034-5806-4A4E-87AD-785B65A9D4EA}" srcOrd="0" destOrd="0" presId="urn:microsoft.com/office/officeart/2005/8/layout/hierarchy1"/>
    <dgm:cxn modelId="{7FD629C7-2A81-42A9-98DA-49263B517653}" type="presParOf" srcId="{05E4525A-63AA-41FC-8F0F-1524A3611ED0}" destId="{7F420E8F-DAC3-4E38-9F7B-9C7631F99A31}" srcOrd="1" destOrd="0" presId="urn:microsoft.com/office/officeart/2005/8/layout/hierarchy1"/>
    <dgm:cxn modelId="{020B8E83-19AC-4FF5-9A33-764DDA27A7B1}" type="presParOf" srcId="{E08BB548-6E22-4C18-8945-363927B9FB0E}" destId="{747E69F2-67D1-4FCE-972F-B6B2AA986DA3}" srcOrd="1" destOrd="0" presId="urn:microsoft.com/office/officeart/2005/8/layout/hierarchy1"/>
    <dgm:cxn modelId="{F35E14EC-7175-44C8-B122-C8F5720E0211}" type="presParOf" srcId="{4FA01F26-F01E-4CE7-938A-11A9D8F0190D}" destId="{E4B9E2C9-9CAB-4C9A-A974-7CC4F6381703}" srcOrd="2" destOrd="0" presId="urn:microsoft.com/office/officeart/2005/8/layout/hierarchy1"/>
    <dgm:cxn modelId="{72F7AA83-E0E1-4729-8332-6158D4DAD95D}" type="presParOf" srcId="{E4B9E2C9-9CAB-4C9A-A974-7CC4F6381703}" destId="{6ACAD1E8-D9C2-400D-AF9A-2D55155AC02F}" srcOrd="0" destOrd="0" presId="urn:microsoft.com/office/officeart/2005/8/layout/hierarchy1"/>
    <dgm:cxn modelId="{7FCDF782-A5C1-4BCF-85C1-A45D87940F24}" type="presParOf" srcId="{6ACAD1E8-D9C2-400D-AF9A-2D55155AC02F}" destId="{4A91C4C5-F5EF-40D5-87E0-09B3E357DD42}" srcOrd="0" destOrd="0" presId="urn:microsoft.com/office/officeart/2005/8/layout/hierarchy1"/>
    <dgm:cxn modelId="{133D72A9-FEA6-4FA8-97CD-8B64896CE24E}" type="presParOf" srcId="{6ACAD1E8-D9C2-400D-AF9A-2D55155AC02F}" destId="{EDE0FA81-0036-435B-AD8B-1C7AE2D0DE24}" srcOrd="1" destOrd="0" presId="urn:microsoft.com/office/officeart/2005/8/layout/hierarchy1"/>
    <dgm:cxn modelId="{172CABE5-F5AE-4982-A169-901D3F7B89C7}" type="presParOf" srcId="{E4B9E2C9-9CAB-4C9A-A974-7CC4F6381703}" destId="{8A657863-1609-40F1-AECB-6DA13B6E300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A5E1F-98E4-4DB3-A632-485E874E92C1}">
      <dsp:nvSpPr>
        <dsp:cNvPr id="0" name=""/>
        <dsp:cNvSpPr/>
      </dsp:nvSpPr>
      <dsp:spPr>
        <a:xfrm rot="5400000">
          <a:off x="2495714" y="-775379"/>
          <a:ext cx="1019087" cy="282847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Char char="•"/>
          </a:pPr>
          <a:r>
            <a:rPr lang="en-IN" sz="1600" kern="1200" dirty="0"/>
            <a:t>RT-PCR takes 24 hours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Char char="•"/>
          </a:pPr>
          <a:r>
            <a:rPr lang="en-IN" sz="1600" kern="1200" dirty="0"/>
            <a:t>Antigen is fast, but not reliable</a:t>
          </a:r>
          <a:endParaRPr lang="en-CA" sz="1600" kern="1200" dirty="0"/>
        </a:p>
      </dsp:txBody>
      <dsp:txXfrm rot="-5400000">
        <a:off x="1591019" y="179064"/>
        <a:ext cx="2778730" cy="919591"/>
      </dsp:txXfrm>
    </dsp:sp>
    <dsp:sp modelId="{B6D6820B-1FB3-47E5-9690-A64CF32A0643}">
      <dsp:nvSpPr>
        <dsp:cNvPr id="0" name=""/>
        <dsp:cNvSpPr/>
      </dsp:nvSpPr>
      <dsp:spPr>
        <a:xfrm>
          <a:off x="0" y="1930"/>
          <a:ext cx="1591019" cy="12738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Time consuming</a:t>
          </a:r>
          <a:endParaRPr lang="en-CA" sz="1800" kern="1200" dirty="0"/>
        </a:p>
      </dsp:txBody>
      <dsp:txXfrm>
        <a:off x="62185" y="64115"/>
        <a:ext cx="1466649" cy="1149489"/>
      </dsp:txXfrm>
    </dsp:sp>
    <dsp:sp modelId="{CFE49F65-F1F0-4B50-A223-9365FA01EBD4}">
      <dsp:nvSpPr>
        <dsp:cNvPr id="0" name=""/>
        <dsp:cNvSpPr/>
      </dsp:nvSpPr>
      <dsp:spPr>
        <a:xfrm rot="5400000">
          <a:off x="2495714" y="562173"/>
          <a:ext cx="1019087" cy="282847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Char char="•"/>
          </a:pPr>
          <a:r>
            <a:rPr lang="en-IN" sz="1600" kern="1200" dirty="0"/>
            <a:t>Nose &amp; throat swabs are expensive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Char char="•"/>
          </a:pPr>
          <a:r>
            <a:rPr lang="en-IN" sz="1600" kern="1200" dirty="0"/>
            <a:t>Testing kits are cheap, but not 100% reliable</a:t>
          </a:r>
          <a:endParaRPr lang="en-CA" sz="1600" kern="1200" dirty="0"/>
        </a:p>
      </dsp:txBody>
      <dsp:txXfrm rot="-5400000">
        <a:off x="1591019" y="1516616"/>
        <a:ext cx="2778730" cy="919591"/>
      </dsp:txXfrm>
    </dsp:sp>
    <dsp:sp modelId="{57CFE02E-1922-4F7C-86A6-3254E0FC7433}">
      <dsp:nvSpPr>
        <dsp:cNvPr id="0" name=""/>
        <dsp:cNvSpPr/>
      </dsp:nvSpPr>
      <dsp:spPr>
        <a:xfrm>
          <a:off x="0" y="1339483"/>
          <a:ext cx="1591019" cy="12738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Expensive</a:t>
          </a:r>
          <a:endParaRPr lang="en-CA" sz="1800" kern="1200" dirty="0"/>
        </a:p>
      </dsp:txBody>
      <dsp:txXfrm>
        <a:off x="62185" y="1401668"/>
        <a:ext cx="1466649" cy="1149489"/>
      </dsp:txXfrm>
    </dsp:sp>
    <dsp:sp modelId="{4C36A434-B4FB-4AED-B6AE-4B51E53335DE}">
      <dsp:nvSpPr>
        <dsp:cNvPr id="0" name=""/>
        <dsp:cNvSpPr/>
      </dsp:nvSpPr>
      <dsp:spPr>
        <a:xfrm rot="5400000">
          <a:off x="2495714" y="1899726"/>
          <a:ext cx="1019087" cy="282847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Char char="•"/>
          </a:pPr>
          <a:r>
            <a:rPr lang="en-IN" sz="1600" kern="1200" dirty="0"/>
            <a:t>To save time/money, reliability is risked.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Char char="•"/>
          </a:pPr>
          <a:r>
            <a:rPr lang="en-IN" sz="1600" kern="1200" dirty="0"/>
            <a:t> The virus still exists &amp; there’s no apt solution.</a:t>
          </a:r>
          <a:endParaRPr lang="en-CA" sz="1600" kern="1200" dirty="0"/>
        </a:p>
      </dsp:txBody>
      <dsp:txXfrm rot="-5400000">
        <a:off x="1591019" y="2854169"/>
        <a:ext cx="2778730" cy="919591"/>
      </dsp:txXfrm>
    </dsp:sp>
    <dsp:sp modelId="{7AA7D7C1-C1F5-483F-A144-9D6A0251311D}">
      <dsp:nvSpPr>
        <dsp:cNvPr id="0" name=""/>
        <dsp:cNvSpPr/>
      </dsp:nvSpPr>
      <dsp:spPr>
        <a:xfrm>
          <a:off x="0" y="2677035"/>
          <a:ext cx="1591019" cy="12738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Low reliability</a:t>
          </a:r>
          <a:endParaRPr lang="en-CA" sz="1800" kern="1200" dirty="0"/>
        </a:p>
      </dsp:txBody>
      <dsp:txXfrm>
        <a:off x="62185" y="2739220"/>
        <a:ext cx="1466649" cy="1149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A5E1F-98E4-4DB3-A632-485E874E92C1}">
      <dsp:nvSpPr>
        <dsp:cNvPr id="0" name=""/>
        <dsp:cNvSpPr/>
      </dsp:nvSpPr>
      <dsp:spPr>
        <a:xfrm rot="5400000">
          <a:off x="2495714" y="-768581"/>
          <a:ext cx="1019087" cy="282847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Char char="•"/>
          </a:pPr>
          <a:r>
            <a:rPr lang="en-IN" sz="1600" kern="1200" dirty="0"/>
            <a:t>This model will help to analyse covid cases according to region</a:t>
          </a:r>
          <a:endParaRPr lang="en-CA" sz="1600" kern="1200" dirty="0"/>
        </a:p>
      </dsp:txBody>
      <dsp:txXfrm rot="-5400000">
        <a:off x="1591019" y="185862"/>
        <a:ext cx="2778730" cy="919591"/>
      </dsp:txXfrm>
    </dsp:sp>
    <dsp:sp modelId="{B6D6820B-1FB3-47E5-9690-A64CF32A0643}">
      <dsp:nvSpPr>
        <dsp:cNvPr id="0" name=""/>
        <dsp:cNvSpPr/>
      </dsp:nvSpPr>
      <dsp:spPr>
        <a:xfrm>
          <a:off x="0" y="1930"/>
          <a:ext cx="1591019" cy="12738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Model to forecast Covid cases</a:t>
          </a:r>
          <a:endParaRPr lang="en-CA" sz="1800" kern="1200" dirty="0"/>
        </a:p>
      </dsp:txBody>
      <dsp:txXfrm>
        <a:off x="62185" y="64115"/>
        <a:ext cx="1466649" cy="1149489"/>
      </dsp:txXfrm>
    </dsp:sp>
    <dsp:sp modelId="{CFE49F65-F1F0-4B50-A223-9365FA01EBD4}">
      <dsp:nvSpPr>
        <dsp:cNvPr id="0" name=""/>
        <dsp:cNvSpPr/>
      </dsp:nvSpPr>
      <dsp:spPr>
        <a:xfrm rot="5400000">
          <a:off x="2495714" y="562173"/>
          <a:ext cx="1019087" cy="282847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Char char="•"/>
          </a:pPr>
          <a:r>
            <a:rPr lang="en-IN" sz="1600" kern="1200" dirty="0"/>
            <a:t>The model will determine covid or not with the help of X-Ray images</a:t>
          </a:r>
          <a:endParaRPr lang="en-CA" sz="1600" kern="1200" dirty="0"/>
        </a:p>
      </dsp:txBody>
      <dsp:txXfrm rot="-5400000">
        <a:off x="1591019" y="1516616"/>
        <a:ext cx="2778730" cy="919591"/>
      </dsp:txXfrm>
    </dsp:sp>
    <dsp:sp modelId="{57CFE02E-1922-4F7C-86A6-3254E0FC7433}">
      <dsp:nvSpPr>
        <dsp:cNvPr id="0" name=""/>
        <dsp:cNvSpPr/>
      </dsp:nvSpPr>
      <dsp:spPr>
        <a:xfrm>
          <a:off x="0" y="1339483"/>
          <a:ext cx="1591019" cy="12738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Prediction model</a:t>
          </a:r>
          <a:endParaRPr lang="en-CA" sz="1800" kern="1200" dirty="0"/>
        </a:p>
      </dsp:txBody>
      <dsp:txXfrm>
        <a:off x="62185" y="1401668"/>
        <a:ext cx="1466649" cy="1149489"/>
      </dsp:txXfrm>
    </dsp:sp>
    <dsp:sp modelId="{4C36A434-B4FB-4AED-B6AE-4B51E53335DE}">
      <dsp:nvSpPr>
        <dsp:cNvPr id="0" name=""/>
        <dsp:cNvSpPr/>
      </dsp:nvSpPr>
      <dsp:spPr>
        <a:xfrm rot="5400000">
          <a:off x="2495714" y="1899726"/>
          <a:ext cx="1019087" cy="282847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60000"/>
            <a:buChar char="•"/>
          </a:pPr>
          <a:r>
            <a:rPr lang="en-IN" sz="1600" kern="1200" dirty="0"/>
            <a:t>Insights will help take proactive measures &amp; control the spread of the disease</a:t>
          </a:r>
          <a:endParaRPr lang="en-CA" sz="1600" kern="1200" dirty="0"/>
        </a:p>
      </dsp:txBody>
      <dsp:txXfrm rot="-5400000">
        <a:off x="1591019" y="2854169"/>
        <a:ext cx="2778730" cy="919591"/>
      </dsp:txXfrm>
    </dsp:sp>
    <dsp:sp modelId="{7AA7D7C1-C1F5-483F-A144-9D6A0251311D}">
      <dsp:nvSpPr>
        <dsp:cNvPr id="0" name=""/>
        <dsp:cNvSpPr/>
      </dsp:nvSpPr>
      <dsp:spPr>
        <a:xfrm>
          <a:off x="0" y="2677035"/>
          <a:ext cx="1591019" cy="12738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Valuable insights</a:t>
          </a:r>
          <a:endParaRPr lang="en-CA" sz="1800" kern="1200" dirty="0"/>
        </a:p>
      </dsp:txBody>
      <dsp:txXfrm>
        <a:off x="62185" y="2739220"/>
        <a:ext cx="1466649" cy="11494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6DCC3-C26F-4B03-A299-4D7DE71C4839}">
      <dsp:nvSpPr>
        <dsp:cNvPr id="0" name=""/>
        <dsp:cNvSpPr/>
      </dsp:nvSpPr>
      <dsp:spPr>
        <a:xfrm>
          <a:off x="11376" y="429405"/>
          <a:ext cx="3463902" cy="1039170"/>
        </a:xfrm>
        <a:prstGeom prst="rect">
          <a:avLst/>
        </a:prstGeom>
        <a:solidFill>
          <a:schemeClr val="tx1">
            <a:alpha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725" tIns="273725" rIns="273725" bIns="2737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Build</a:t>
          </a:r>
        </a:p>
      </dsp:txBody>
      <dsp:txXfrm>
        <a:off x="11376" y="429405"/>
        <a:ext cx="3463902" cy="1039170"/>
      </dsp:txXfrm>
    </dsp:sp>
    <dsp:sp modelId="{8104D4F6-054F-43C9-9F5C-9EB4787AB9C2}">
      <dsp:nvSpPr>
        <dsp:cNvPr id="0" name=""/>
        <dsp:cNvSpPr/>
      </dsp:nvSpPr>
      <dsp:spPr>
        <a:xfrm>
          <a:off x="11376" y="1468576"/>
          <a:ext cx="3463902" cy="2490455"/>
        </a:xfrm>
        <a:prstGeom prst="rect">
          <a:avLst/>
        </a:prstGeom>
        <a:solidFill>
          <a:schemeClr val="tx1">
            <a:lumMod val="65000"/>
            <a:lumOff val="3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157" tIns="342157" rIns="342157" bIns="342157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An analytical model that can forecast and reliably categorize these photos into COVID  or NORMAL categories, and potentially help in the prediction of Covid-19 </a:t>
          </a:r>
        </a:p>
      </dsp:txBody>
      <dsp:txXfrm>
        <a:off x="11376" y="1468576"/>
        <a:ext cx="3463902" cy="2490455"/>
      </dsp:txXfrm>
    </dsp:sp>
    <dsp:sp modelId="{37D7C6B4-5956-406A-A4B8-9E84411ED3EA}">
      <dsp:nvSpPr>
        <dsp:cNvPr id="0" name=""/>
        <dsp:cNvSpPr/>
      </dsp:nvSpPr>
      <dsp:spPr>
        <a:xfrm>
          <a:off x="3583173" y="429405"/>
          <a:ext cx="3463902" cy="1039170"/>
        </a:xfrm>
        <a:prstGeom prst="rect">
          <a:avLst/>
        </a:prstGeom>
        <a:solidFill>
          <a:schemeClr val="tx1">
            <a:alpha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725" tIns="273725" rIns="273725" bIns="2737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Achieve</a:t>
          </a:r>
        </a:p>
      </dsp:txBody>
      <dsp:txXfrm>
        <a:off x="3583173" y="429405"/>
        <a:ext cx="3463902" cy="1039170"/>
      </dsp:txXfrm>
    </dsp:sp>
    <dsp:sp modelId="{5018CED3-ED3B-4878-9545-05EB5B67C0D6}">
      <dsp:nvSpPr>
        <dsp:cNvPr id="0" name=""/>
        <dsp:cNvSpPr/>
      </dsp:nvSpPr>
      <dsp:spPr>
        <a:xfrm>
          <a:off x="3583173" y="1468576"/>
          <a:ext cx="3463902" cy="2490455"/>
        </a:xfrm>
        <a:prstGeom prst="rect">
          <a:avLst/>
        </a:prstGeom>
        <a:solidFill>
          <a:schemeClr val="tx1">
            <a:lumMod val="65000"/>
            <a:lumOff val="3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157" tIns="342157" rIns="342157" bIns="342157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Achieve high accuracy to classify images into two categories (COVID &amp; NORMAL) using CNN model. </a:t>
          </a:r>
        </a:p>
      </dsp:txBody>
      <dsp:txXfrm>
        <a:off x="3583173" y="1468576"/>
        <a:ext cx="3463902" cy="2490455"/>
      </dsp:txXfrm>
    </dsp:sp>
    <dsp:sp modelId="{8B7CF569-FA95-415C-8F0F-76B498494D2B}">
      <dsp:nvSpPr>
        <dsp:cNvPr id="0" name=""/>
        <dsp:cNvSpPr/>
      </dsp:nvSpPr>
      <dsp:spPr>
        <a:xfrm>
          <a:off x="7154970" y="429405"/>
          <a:ext cx="3463902" cy="1039170"/>
        </a:xfrm>
        <a:prstGeom prst="rect">
          <a:avLst/>
        </a:prstGeom>
        <a:solidFill>
          <a:schemeClr val="tx1">
            <a:alpha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725" tIns="273725" rIns="273725" bIns="2737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Evaluate</a:t>
          </a:r>
        </a:p>
      </dsp:txBody>
      <dsp:txXfrm>
        <a:off x="7154970" y="429405"/>
        <a:ext cx="3463902" cy="1039170"/>
      </dsp:txXfrm>
    </dsp:sp>
    <dsp:sp modelId="{86E1D641-4FE6-4D1A-82CD-C61E5B8D80A3}">
      <dsp:nvSpPr>
        <dsp:cNvPr id="0" name=""/>
        <dsp:cNvSpPr/>
      </dsp:nvSpPr>
      <dsp:spPr>
        <a:xfrm>
          <a:off x="7154970" y="1468576"/>
          <a:ext cx="3463902" cy="2490455"/>
        </a:xfrm>
        <a:prstGeom prst="rect">
          <a:avLst/>
        </a:prstGeom>
        <a:solidFill>
          <a:schemeClr val="tx1">
            <a:lumMod val="65000"/>
            <a:lumOff val="3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157" tIns="342157" rIns="342157" bIns="342157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Evaluate various metrics like accuracy, recall, and F1 score to better understand the classifier's performance.</a:t>
          </a:r>
        </a:p>
      </dsp:txBody>
      <dsp:txXfrm>
        <a:off x="7154970" y="1468576"/>
        <a:ext cx="3463902" cy="24904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4CC7E-7E48-45C5-AFE3-DE302797292A}">
      <dsp:nvSpPr>
        <dsp:cNvPr id="0" name=""/>
        <dsp:cNvSpPr/>
      </dsp:nvSpPr>
      <dsp:spPr>
        <a:xfrm>
          <a:off x="0" y="448"/>
          <a:ext cx="6368142" cy="10483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FE490-EF07-47DE-B2A6-A8395482BA8A}">
      <dsp:nvSpPr>
        <dsp:cNvPr id="0" name=""/>
        <dsp:cNvSpPr/>
      </dsp:nvSpPr>
      <dsp:spPr>
        <a:xfrm>
          <a:off x="317130" y="236330"/>
          <a:ext cx="576601" cy="576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939F2B-CEA7-4A23-8467-807D6D5BB44A}">
      <dsp:nvSpPr>
        <dsp:cNvPr id="0" name=""/>
        <dsp:cNvSpPr/>
      </dsp:nvSpPr>
      <dsp:spPr>
        <a:xfrm>
          <a:off x="1210863" y="448"/>
          <a:ext cx="5157278" cy="104836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952" tIns="110952" rIns="110952" bIns="1109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baseline="0" dirty="0"/>
            <a:t>Data source – </a:t>
          </a:r>
          <a:r>
            <a:rPr lang="en-US" sz="2500" kern="1200" dirty="0"/>
            <a:t>Kaggle</a:t>
          </a:r>
        </a:p>
      </dsp:txBody>
      <dsp:txXfrm>
        <a:off x="1210863" y="448"/>
        <a:ext cx="5157278" cy="1048366"/>
      </dsp:txXfrm>
    </dsp:sp>
    <dsp:sp modelId="{A4392574-D717-4581-9685-0E56364173EF}">
      <dsp:nvSpPr>
        <dsp:cNvPr id="0" name=""/>
        <dsp:cNvSpPr/>
      </dsp:nvSpPr>
      <dsp:spPr>
        <a:xfrm>
          <a:off x="0" y="1310906"/>
          <a:ext cx="6368142" cy="10483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5F177-7458-486C-A552-294FE5A982C2}">
      <dsp:nvSpPr>
        <dsp:cNvPr id="0" name=""/>
        <dsp:cNvSpPr/>
      </dsp:nvSpPr>
      <dsp:spPr>
        <a:xfrm>
          <a:off x="317130" y="1546789"/>
          <a:ext cx="576601" cy="576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D1E408-F899-4286-BAE6-739C2A5D4920}">
      <dsp:nvSpPr>
        <dsp:cNvPr id="0" name=""/>
        <dsp:cNvSpPr/>
      </dsp:nvSpPr>
      <dsp:spPr>
        <a:xfrm>
          <a:off x="1210863" y="1310906"/>
          <a:ext cx="5157278" cy="104836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952" tIns="110952" rIns="110952" bIns="1109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baseline="0">
              <a:hlinkClick xmlns:r="http://schemas.openxmlformats.org/officeDocument/2006/relationships" r:id="rId5"/>
            </a:rPr>
            <a:t>Forecasting data</a:t>
          </a:r>
          <a:endParaRPr lang="en-US" sz="2500" kern="1200"/>
        </a:p>
      </dsp:txBody>
      <dsp:txXfrm>
        <a:off x="1210863" y="1310906"/>
        <a:ext cx="5157278" cy="1048366"/>
      </dsp:txXfrm>
    </dsp:sp>
    <dsp:sp modelId="{587460BF-EA5C-4B6C-90C8-E583CD04BCCE}">
      <dsp:nvSpPr>
        <dsp:cNvPr id="0" name=""/>
        <dsp:cNvSpPr/>
      </dsp:nvSpPr>
      <dsp:spPr>
        <a:xfrm>
          <a:off x="0" y="2621365"/>
          <a:ext cx="6368142" cy="10483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BB5CF-83D9-4A3B-AB18-C959A1B2A08B}">
      <dsp:nvSpPr>
        <dsp:cNvPr id="0" name=""/>
        <dsp:cNvSpPr/>
      </dsp:nvSpPr>
      <dsp:spPr>
        <a:xfrm>
          <a:off x="317130" y="2857247"/>
          <a:ext cx="576601" cy="57660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711C02-9B9B-4BAA-8107-1EB8196F2A28}">
      <dsp:nvSpPr>
        <dsp:cNvPr id="0" name=""/>
        <dsp:cNvSpPr/>
      </dsp:nvSpPr>
      <dsp:spPr>
        <a:xfrm>
          <a:off x="1210863" y="2621365"/>
          <a:ext cx="5157278" cy="104836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952" tIns="110952" rIns="110952" bIns="1109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8"/>
            </a:rPr>
            <a:t>X-Ray data</a:t>
          </a:r>
          <a:r>
            <a:rPr lang="en-US" sz="2500" kern="1200"/>
            <a:t> </a:t>
          </a:r>
        </a:p>
      </dsp:txBody>
      <dsp:txXfrm>
        <a:off x="1210863" y="2621365"/>
        <a:ext cx="5157278" cy="10483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BC974-0327-4B59-BD8E-078351F163E1}">
      <dsp:nvSpPr>
        <dsp:cNvPr id="0" name=""/>
        <dsp:cNvSpPr/>
      </dsp:nvSpPr>
      <dsp:spPr>
        <a:xfrm>
          <a:off x="0" y="881505"/>
          <a:ext cx="2828924" cy="17963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F1D4F-DAEC-4EDA-A80B-8720DEA534C3}">
      <dsp:nvSpPr>
        <dsp:cNvPr id="0" name=""/>
        <dsp:cNvSpPr/>
      </dsp:nvSpPr>
      <dsp:spPr>
        <a:xfrm>
          <a:off x="314325" y="1180113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Enhance the current models to improve the accuracy.</a:t>
          </a:r>
        </a:p>
      </dsp:txBody>
      <dsp:txXfrm>
        <a:off x="366939" y="1232727"/>
        <a:ext cx="2723696" cy="1691139"/>
      </dsp:txXfrm>
    </dsp:sp>
    <dsp:sp modelId="{F7F25034-5806-4A4E-87AD-785B65A9D4EA}">
      <dsp:nvSpPr>
        <dsp:cNvPr id="0" name=""/>
        <dsp:cNvSpPr/>
      </dsp:nvSpPr>
      <dsp:spPr>
        <a:xfrm>
          <a:off x="3457574" y="964191"/>
          <a:ext cx="2828924" cy="17963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420E8F-DAC3-4E38-9F7B-9C7631F99A31}">
      <dsp:nvSpPr>
        <dsp:cNvPr id="0" name=""/>
        <dsp:cNvSpPr/>
      </dsp:nvSpPr>
      <dsp:spPr>
        <a:xfrm>
          <a:off x="3771899" y="126280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R&amp;D on the advance models</a:t>
          </a:r>
        </a:p>
      </dsp:txBody>
      <dsp:txXfrm>
        <a:off x="3824513" y="1315414"/>
        <a:ext cx="2723696" cy="1691139"/>
      </dsp:txXfrm>
    </dsp:sp>
    <dsp:sp modelId="{4A91C4C5-F5EF-40D5-87E0-09B3E357DD42}">
      <dsp:nvSpPr>
        <dsp:cNvPr id="0" name=""/>
        <dsp:cNvSpPr/>
      </dsp:nvSpPr>
      <dsp:spPr>
        <a:xfrm>
          <a:off x="6915149" y="964191"/>
          <a:ext cx="2828924" cy="17963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E0FA81-0036-435B-AD8B-1C7AE2D0DE24}">
      <dsp:nvSpPr>
        <dsp:cNvPr id="0" name=""/>
        <dsp:cNvSpPr/>
      </dsp:nvSpPr>
      <dsp:spPr>
        <a:xfrm>
          <a:off x="7229475" y="126280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Generalization to other respiratory diseases</a:t>
          </a:r>
        </a:p>
      </dsp:txBody>
      <dsp:txXfrm>
        <a:off x="7282089" y="1315414"/>
        <a:ext cx="2723696" cy="169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1B21-0FD3-038D-D784-75410A9B0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FF7DA-A0E8-A7F4-810C-6CA171F76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BF4F9-C311-AAA4-2ADA-29A14765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C37C9-D1ED-5E46-2CEC-045B8C48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F9EE3-1E15-78B8-0054-B2F3FDFE3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35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C319-6D3B-4F37-8238-C6CCD693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4B253-AA16-6408-2E6C-AE64C885F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ED92-AB00-8095-FB46-8FF36405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2AD03-A7D5-1095-4F3C-44A537E9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BAF1F-BC02-1D39-ECFC-559BE21F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43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57A5A-11E7-BEF2-ED6B-96B14AAAC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CD8E1-E6A6-6CAD-4E5E-72542FF20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24241-B08C-83AE-1831-DDB9A77B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5AE54-2D05-6352-F2E0-632EFAECE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71E55-32E1-7822-0132-926758E8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007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14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39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3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3" y="1937811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2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2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0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1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09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87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96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82033"/>
            <a:ext cx="2005543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9" y="182036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956736"/>
            <a:ext cx="2005543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85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76A4-3EB7-6F5E-45ED-A1220D31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C580F-BB0F-D481-D6C8-3C7CDAEB0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3085C-9486-A557-AACB-9DE8E33CF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F5DFA-DFAD-70BD-1DAC-BCA50F6D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7D6CF-D70A-EA13-9BAB-AF4C1DFA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664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2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7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46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4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4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4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5C3B-87D6-90E8-4AD9-81F3055F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A5440-8490-56EB-8867-D2E9145C9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ED7C9-A822-4128-8D14-C02EC060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28C7C-EDD3-8C71-9092-A30DE152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03B44-AC3D-6FEB-04E8-96513AA1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713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FAEF-D948-3E83-92B6-01D246B6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722C3-985A-62E9-DB30-A55CE76E0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19321-F09F-6F4B-D64A-9C9F20EE0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78DD5-994C-0213-3B1B-AA50FC96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06A34-78E3-1937-D155-E06B710E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9A65C-5115-EBF2-786F-7998B4D2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23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5EEB-1329-4142-9AA1-F406F06E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3984-DFC1-A5AC-6E13-974A1989F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54EC5-37CB-3972-873E-73F0E427B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A194C-ABBE-CE3B-AB0D-04AC6861F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91EF2-7F5A-8E6F-801E-93FF1504D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6D02A9-4EA6-8752-2F10-F67B8BDC5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E40C4F-1B0C-3196-0F21-0DCC59E2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490472-BF1C-0728-E90B-660EA1E4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259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84C4-5B49-B15E-5BEA-C3692AF1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0977D-2EEF-97E0-4B08-694EC521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3AB40-CF6B-B7B6-23B7-ACCFFCF33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AF38A-A62F-DE22-30F3-BE3C2234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31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00AB0-E481-B2A1-3B43-12DAE788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92D81-C2D3-F5E0-E5A7-C3981D12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1DBFC-26E7-4CB8-FFC3-9B4D6632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65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1FA5-84D0-6C76-AE91-0E794E93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A5449-4971-FD48-C20D-B677E7C5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46DCC-5D01-DE79-F325-5441F266D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3F32D-1331-0CA8-C527-E431F68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A5B65-C3EA-F059-50CE-718851754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2B701-F869-95E8-CAAB-23B802E1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57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4F43-D3B5-F0FC-CF7C-C9D92B83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E5DB2-F03C-2560-1FCC-F7E8F6945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34099-D8BE-9625-47D0-A97EEBA2C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8B9C9-B738-AA17-7D10-164FC351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B0942-5BA1-CF95-A90F-A10C692E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C8EC6-D75F-933B-9A55-93ECCBCD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13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D17C1-6ACB-1D73-CE2C-1B76B4D8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B9507-B8A1-97B2-4405-4E2B1564B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8EB13-A4B7-E212-62EA-B92B67584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10D61-1E4C-4598-9F87-826DE28B510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A4775-32AE-E87C-76DA-FC675B99C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8E13-7A3D-AFF3-CDE9-E4B14EB43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1642A-FC1F-41A5-9456-280C748962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2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2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9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9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9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7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3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slide" Target="slide9.xml"/><Relationship Id="rId5" Type="http://schemas.openxmlformats.org/officeDocument/2006/relationships/image" Target="../media/image11.jpg"/><Relationship Id="rId10" Type="http://schemas.openxmlformats.org/officeDocument/2006/relationships/slide" Target="slide7.xml"/><Relationship Id="rId4" Type="http://schemas.openxmlformats.org/officeDocument/2006/relationships/image" Target="../media/image10.jpg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" TargetMode="External"/><Relationship Id="rId7" Type="http://schemas.openxmlformats.org/officeDocument/2006/relationships/hyperlink" Target="https://learning-oreilly-com.stclair.idm.oclc.org/library/view/hands-on-machine-learning/9781098125967/ch03.html" TargetMode="External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radeepKTomar/COVID-19-Forecasting-and-Ultrasound-Image-detection" TargetMode="External"/><Relationship Id="rId5" Type="http://schemas.openxmlformats.org/officeDocument/2006/relationships/hyperlink" Target="https://ebookcentral-proquest-com.stclair.idm.oclc.org/lib/stclair-ebooks/detail.action?docID=4187267" TargetMode="External"/><Relationship Id="rId4" Type="http://schemas.openxmlformats.org/officeDocument/2006/relationships/hyperlink" Target="https://web-p-ebscohost-com.stclair.idm.oclc.org/ehost/ebookviewer/ebook?sid=51f94093-290f-4eb8-ac7e-62491502cf6f%40redis&amp;ppid=pp_Cover&amp;vid=0&amp;format=EB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0.jpg"/><Relationship Id="rId7" Type="http://schemas.openxmlformats.org/officeDocument/2006/relationships/slide" Target="slide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10" Type="http://schemas.openxmlformats.org/officeDocument/2006/relationships/slide" Target="slide9.xml"/><Relationship Id="rId4" Type="http://schemas.openxmlformats.org/officeDocument/2006/relationships/image" Target="../media/image11.jpg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0.jpg"/><Relationship Id="rId7" Type="http://schemas.openxmlformats.org/officeDocument/2006/relationships/slide" Target="slide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10" Type="http://schemas.openxmlformats.org/officeDocument/2006/relationships/slide" Target="slide9.xml"/><Relationship Id="rId4" Type="http://schemas.openxmlformats.org/officeDocument/2006/relationships/image" Target="../media/image11.jpg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0.jpg"/><Relationship Id="rId7" Type="http://schemas.openxmlformats.org/officeDocument/2006/relationships/slide" Target="slide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10" Type="http://schemas.openxmlformats.org/officeDocument/2006/relationships/slide" Target="slide9.xml"/><Relationship Id="rId4" Type="http://schemas.openxmlformats.org/officeDocument/2006/relationships/image" Target="../media/image11.jpg"/><Relationship Id="rId9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0.jpg"/><Relationship Id="rId7" Type="http://schemas.openxmlformats.org/officeDocument/2006/relationships/slide" Target="slide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10" Type="http://schemas.openxmlformats.org/officeDocument/2006/relationships/slide" Target="slide9.xml"/><Relationship Id="rId4" Type="http://schemas.openxmlformats.org/officeDocument/2006/relationships/image" Target="../media/image11.jpg"/><Relationship Id="rId9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0.jpg"/><Relationship Id="rId7" Type="http://schemas.openxmlformats.org/officeDocument/2006/relationships/slide" Target="slide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10" Type="http://schemas.openxmlformats.org/officeDocument/2006/relationships/slide" Target="slide9.xml"/><Relationship Id="rId4" Type="http://schemas.openxmlformats.org/officeDocument/2006/relationships/image" Target="../media/image11.jpg"/><Relationship Id="rId9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82F32DF-AE80-E3BD-706D-7ACC6F409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59121">
            <a:off x="7554769" y="3104685"/>
            <a:ext cx="5086196" cy="5219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66E1A0-57C8-464D-AA1A-F27889490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8330" y="521653"/>
            <a:ext cx="5350147" cy="3765123"/>
          </a:xfrm>
        </p:spPr>
        <p:txBody>
          <a:bodyPr>
            <a:normAutofit/>
          </a:bodyPr>
          <a:lstStyle/>
          <a:p>
            <a:r>
              <a:rPr lang="en-IN" sz="6200" dirty="0">
                <a:latin typeface="Oswald Bold" panose="00000800000000000000" charset="0"/>
              </a:rPr>
              <a:t>COVID-19 FORECASTING &amp; X-RAY IMAGE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24F2B-843C-B372-6BB0-ABF467D0C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" r="48202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28485BB-121A-C07C-A839-026F0D6C6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08"/>
          <a:stretch/>
        </p:blipFill>
        <p:spPr>
          <a:xfrm>
            <a:off x="314325" y="59427"/>
            <a:ext cx="5505450" cy="67391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5A308-68E0-8725-588D-4EEE72D60C08}"/>
              </a:ext>
            </a:extLst>
          </p:cNvPr>
          <p:cNvSpPr txBox="1"/>
          <p:nvPr/>
        </p:nvSpPr>
        <p:spPr>
          <a:xfrm>
            <a:off x="7010402" y="2030860"/>
            <a:ext cx="50577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Bahnschrift" panose="020B0502040204020203" pitchFamily="34" charset="0"/>
              </a:rPr>
              <a:t>COVID-19 DETECTION METHODS</a:t>
            </a:r>
            <a:endParaRPr lang="en-CA" sz="4400" dirty="0">
              <a:latin typeface="Bahnschrift" panose="020B0502040204020203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484FDF3-30C0-CBF7-4AB3-76AA44BC5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35253">
            <a:off x="8673144" y="1065540"/>
            <a:ext cx="7835077" cy="10939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56CB3-348A-8F9B-94BE-72F562E813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7" t="10191" r="3982" b="15692"/>
          <a:stretch/>
        </p:blipFill>
        <p:spPr>
          <a:xfrm>
            <a:off x="7010402" y="966159"/>
            <a:ext cx="3485072" cy="4744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20434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584289C-CF9A-B3B2-FB4D-C08D1D4AC0E2}"/>
              </a:ext>
            </a:extLst>
          </p:cNvPr>
          <p:cNvSpPr txBox="1"/>
          <p:nvPr/>
        </p:nvSpPr>
        <p:spPr>
          <a:xfrm>
            <a:off x="3633356" y="1840579"/>
            <a:ext cx="624814" cy="357409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59121">
            <a:off x="-2675068" y="3723809"/>
            <a:ext cx="5086196" cy="521904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87571" y="346275"/>
            <a:ext cx="4944627" cy="108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3"/>
              </a:lnSpc>
            </a:pPr>
            <a:r>
              <a:rPr lang="en-US" sz="6654" spc="652" dirty="0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16048">
            <a:off x="8143274" y="-328156"/>
            <a:ext cx="7166309" cy="17915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51172" y="1834548"/>
            <a:ext cx="624813" cy="37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dirty="0">
                <a:solidFill>
                  <a:schemeClr val="bg1"/>
                </a:solidFill>
                <a:latin typeface="Oswald Bold Italics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51173" y="2305673"/>
            <a:ext cx="624813" cy="37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dirty="0">
                <a:solidFill>
                  <a:schemeClr val="bg1"/>
                </a:solidFill>
                <a:latin typeface="Oswald Bold Italics"/>
              </a:rPr>
              <a:t>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1173" y="2851875"/>
            <a:ext cx="624813" cy="37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dirty="0">
                <a:solidFill>
                  <a:schemeClr val="bg1"/>
                </a:solidFill>
                <a:latin typeface="Oswald Bold Italics"/>
              </a:rPr>
              <a:t>3.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51172" y="3370116"/>
            <a:ext cx="624813" cy="37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dirty="0">
                <a:solidFill>
                  <a:schemeClr val="bg1"/>
                </a:solidFill>
                <a:latin typeface="Oswald Bold Italics"/>
              </a:rPr>
              <a:t>4.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51171" y="3900117"/>
            <a:ext cx="624813" cy="37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dirty="0">
                <a:solidFill>
                  <a:schemeClr val="bg1"/>
                </a:solidFill>
                <a:latin typeface="Oswald Bold Italics"/>
              </a:rPr>
              <a:t>5.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51171" y="4473137"/>
            <a:ext cx="624813" cy="37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dirty="0">
                <a:solidFill>
                  <a:schemeClr val="bg1"/>
                </a:solidFill>
                <a:latin typeface="Oswald Bold Italics"/>
              </a:rPr>
              <a:t>6.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51170" y="4958124"/>
            <a:ext cx="624813" cy="37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dirty="0">
                <a:solidFill>
                  <a:schemeClr val="bg1"/>
                </a:solidFill>
                <a:latin typeface="Oswald Bold Italics"/>
              </a:rPr>
              <a:t>7.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1863" y="1926086"/>
            <a:ext cx="3860335" cy="28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en-US" sz="1683" spc="165" dirty="0">
                <a:solidFill>
                  <a:srgbClr val="231F20"/>
                </a:solidFill>
                <a:latin typeface="DM Sans"/>
              </a:rPr>
              <a:t>PROBLEM STATEMENT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1861" y="2398159"/>
            <a:ext cx="4051086" cy="28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en-US" sz="1683" spc="165" dirty="0">
                <a:solidFill>
                  <a:srgbClr val="231F20"/>
                </a:solidFill>
                <a:latin typeface="DM Sans"/>
              </a:rPr>
              <a:t>ANALYTICAL GOALS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71863" y="2953185"/>
            <a:ext cx="3860335" cy="28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2"/>
              </a:lnSpc>
              <a:spcBef>
                <a:spcPct val="0"/>
              </a:spcBef>
            </a:pPr>
            <a:r>
              <a:rPr lang="en-US" sz="1683" spc="165" dirty="0">
                <a:solidFill>
                  <a:srgbClr val="231F20"/>
                </a:solidFill>
                <a:latin typeface="DM Sans"/>
              </a:rPr>
              <a:t>METHODS OF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71861" y="3465310"/>
            <a:ext cx="4051086" cy="28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2"/>
              </a:lnSpc>
              <a:spcBef>
                <a:spcPct val="0"/>
              </a:spcBef>
            </a:pPr>
            <a:r>
              <a:rPr lang="en-US" sz="1683" spc="165" dirty="0">
                <a:solidFill>
                  <a:srgbClr val="231F20"/>
                </a:solidFill>
                <a:latin typeface="DM Sans"/>
              </a:rPr>
              <a:t>DATASET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71861" y="3995785"/>
            <a:ext cx="4051086" cy="28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2"/>
              </a:lnSpc>
              <a:spcBef>
                <a:spcPct val="0"/>
              </a:spcBef>
            </a:pPr>
            <a:r>
              <a:rPr lang="en-US" sz="1683" spc="165" dirty="0">
                <a:solidFill>
                  <a:srgbClr val="231F20"/>
                </a:solidFill>
                <a:latin typeface="DM Sans"/>
              </a:rPr>
              <a:t>EXPLORATORY DATA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71863" y="4568805"/>
            <a:ext cx="3860335" cy="28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2"/>
              </a:lnSpc>
              <a:spcBef>
                <a:spcPct val="0"/>
              </a:spcBef>
            </a:pPr>
            <a:r>
              <a:rPr lang="en-US" sz="1683" spc="165" dirty="0">
                <a:solidFill>
                  <a:srgbClr val="231F20"/>
                </a:solidFill>
                <a:latin typeface="DM Sans"/>
              </a:rPr>
              <a:t>RESULTS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71861" y="5056736"/>
            <a:ext cx="4051086" cy="28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2"/>
              </a:lnSpc>
              <a:spcBef>
                <a:spcPct val="0"/>
              </a:spcBef>
            </a:pPr>
            <a:r>
              <a:rPr lang="en-US" sz="1683" spc="165" dirty="0">
                <a:solidFill>
                  <a:srgbClr val="231F20"/>
                </a:solidFill>
                <a:latin typeface="DM Sans"/>
              </a:rPr>
              <a:t>FUTURE SCOPE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7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4D265753-C403-C978-E79F-252D2973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407869">
            <a:off x="-5300465" y="6259563"/>
            <a:ext cx="12471670" cy="535148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7F225F1-9C1B-0F67-90B8-2282482C0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407869">
            <a:off x="9247535" y="1252233"/>
            <a:ext cx="12471670" cy="53514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92696D-B883-6898-4A30-4B1061823E9B}"/>
              </a:ext>
            </a:extLst>
          </p:cNvPr>
          <p:cNvSpPr txBox="1">
            <a:spLocks/>
          </p:cNvSpPr>
          <p:nvPr/>
        </p:nvSpPr>
        <p:spPr>
          <a:xfrm>
            <a:off x="3419502" y="73739"/>
            <a:ext cx="5352999" cy="834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>
              <a:lnSpc>
                <a:spcPct val="85000"/>
              </a:lnSpc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Oswald Bold" panose="00000800000000000000" charset="0"/>
              </a:rPr>
              <a:t>PROBLEM STATEMENT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9202CFA-25DD-F312-DA2C-8748BD3EE83A}"/>
              </a:ext>
            </a:extLst>
          </p:cNvPr>
          <p:cNvSpPr/>
          <p:nvPr/>
        </p:nvSpPr>
        <p:spPr>
          <a:xfrm>
            <a:off x="5451006" y="5780821"/>
            <a:ext cx="1585519" cy="855677"/>
          </a:xfrm>
          <a:prstGeom prst="triangle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3" name="Minus Sign 2">
            <a:extLst>
              <a:ext uri="{FF2B5EF4-FFF2-40B4-BE49-F238E27FC236}">
                <a16:creationId xmlns:a16="http://schemas.microsoft.com/office/drawing/2014/main" id="{03188FFF-9070-5BF7-305B-089713018DE8}"/>
              </a:ext>
            </a:extLst>
          </p:cNvPr>
          <p:cNvSpPr/>
          <p:nvPr/>
        </p:nvSpPr>
        <p:spPr>
          <a:xfrm>
            <a:off x="921863" y="5562706"/>
            <a:ext cx="10586907" cy="503339"/>
          </a:xfrm>
          <a:prstGeom prst="mathMinus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84784A2-3C52-1FDA-2E75-5E5B84CC6127}"/>
              </a:ext>
            </a:extLst>
          </p:cNvPr>
          <p:cNvSpPr/>
          <p:nvPr/>
        </p:nvSpPr>
        <p:spPr>
          <a:xfrm>
            <a:off x="5266446" y="6577773"/>
            <a:ext cx="1946246" cy="276838"/>
          </a:xfrm>
          <a:prstGeom prst="round2Same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35E8CC-1860-F4F0-7764-3E2664E240CC}"/>
              </a:ext>
            </a:extLst>
          </p:cNvPr>
          <p:cNvGrpSpPr/>
          <p:nvPr/>
        </p:nvGrpSpPr>
        <p:grpSpPr>
          <a:xfrm>
            <a:off x="1202862" y="793322"/>
            <a:ext cx="2266427" cy="711810"/>
            <a:chOff x="1321265" y="809540"/>
            <a:chExt cx="1891718" cy="586082"/>
          </a:xfrm>
          <a:solidFill>
            <a:schemeClr val="tx1">
              <a:alpha val="85000"/>
            </a:schemeClr>
          </a:solidFill>
        </p:grpSpPr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669D4A54-7CFE-829A-B56B-B80175D83778}"/>
                </a:ext>
              </a:extLst>
            </p:cNvPr>
            <p:cNvSpPr/>
            <p:nvPr/>
          </p:nvSpPr>
          <p:spPr>
            <a:xfrm>
              <a:off x="1321265" y="809540"/>
              <a:ext cx="1891718" cy="586082"/>
            </a:xfrm>
            <a:prstGeom prst="wedgeRoundRect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1BB375-03CF-6F04-A35F-E5367D56B2F7}"/>
                </a:ext>
              </a:extLst>
            </p:cNvPr>
            <p:cNvSpPr txBox="1"/>
            <p:nvPr/>
          </p:nvSpPr>
          <p:spPr>
            <a:xfrm>
              <a:off x="1424030" y="917915"/>
              <a:ext cx="1686187" cy="30409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Problems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8719C6-9A81-7C81-0F14-5F06B5F5BC7D}"/>
              </a:ext>
            </a:extLst>
          </p:cNvPr>
          <p:cNvGrpSpPr/>
          <p:nvPr/>
        </p:nvGrpSpPr>
        <p:grpSpPr>
          <a:xfrm>
            <a:off x="8722713" y="790514"/>
            <a:ext cx="2266427" cy="711810"/>
            <a:chOff x="8876252" y="806489"/>
            <a:chExt cx="1891718" cy="586082"/>
          </a:xfrm>
          <a:solidFill>
            <a:schemeClr val="tx1">
              <a:alpha val="85000"/>
            </a:schemeClr>
          </a:solidFill>
        </p:grpSpPr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958B8439-F8B7-D330-AF55-31F7AE4F3F5A}"/>
                </a:ext>
              </a:extLst>
            </p:cNvPr>
            <p:cNvSpPr/>
            <p:nvPr/>
          </p:nvSpPr>
          <p:spPr>
            <a:xfrm>
              <a:off x="8876252" y="806489"/>
              <a:ext cx="1891718" cy="586082"/>
            </a:xfrm>
            <a:prstGeom prst="wedgeRoundRectCallo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B1A728-BE7E-FF68-DED1-B9E38B4727DD}"/>
                </a:ext>
              </a:extLst>
            </p:cNvPr>
            <p:cNvSpPr txBox="1"/>
            <p:nvPr/>
          </p:nvSpPr>
          <p:spPr>
            <a:xfrm>
              <a:off x="8979017" y="914864"/>
              <a:ext cx="1686187" cy="30409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Solutions</a:t>
              </a:r>
              <a:endParaRPr lang="en-CA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AC24B04-A5C9-F5B5-5D51-4D7FFD19AD93}"/>
              </a:ext>
            </a:extLst>
          </p:cNvPr>
          <p:cNvGraphicFramePr/>
          <p:nvPr/>
        </p:nvGraphicFramePr>
        <p:xfrm>
          <a:off x="683231" y="1718132"/>
          <a:ext cx="4419498" cy="395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D38CE5C-52E9-5D70-8402-DD006E57F011}"/>
              </a:ext>
            </a:extLst>
          </p:cNvPr>
          <p:cNvGraphicFramePr/>
          <p:nvPr/>
        </p:nvGraphicFramePr>
        <p:xfrm>
          <a:off x="7021585" y="1718132"/>
          <a:ext cx="4419498" cy="395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27840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55E2C5-EB64-12DC-8EEF-F2E3E680D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176221" y="-11455162"/>
            <a:ext cx="15841853" cy="16255633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BC90CF6-DC11-026C-1B7D-F23D581A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70696" y="-3805098"/>
            <a:ext cx="15841853" cy="162556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92696D-B883-6898-4A30-4B1061823E9B}"/>
              </a:ext>
            </a:extLst>
          </p:cNvPr>
          <p:cNvSpPr txBox="1">
            <a:spLocks/>
          </p:cNvSpPr>
          <p:nvPr/>
        </p:nvSpPr>
        <p:spPr>
          <a:xfrm>
            <a:off x="3936770" y="112442"/>
            <a:ext cx="4318460" cy="7484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>
              <a:lnSpc>
                <a:spcPct val="85000"/>
              </a:lnSpc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Oswald Bold" panose="00000800000000000000" charset="0"/>
              </a:rPr>
              <a:t>ANALYTICAL GOALS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D4BC3E24-F622-5550-1D2B-3D351E061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312657"/>
              </p:ext>
            </p:extLst>
          </p:nvPr>
        </p:nvGraphicFramePr>
        <p:xfrm>
          <a:off x="780875" y="1580094"/>
          <a:ext cx="10630250" cy="438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960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435600" y="-6832600"/>
            <a:ext cx="10561235" cy="108370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4713" y="2498522"/>
            <a:ext cx="8289569" cy="104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9299"/>
              </a:lnSpc>
            </a:pPr>
            <a:r>
              <a:rPr lang="en-US" sz="5400" spc="660" dirty="0">
                <a:latin typeface="Oswald Bold"/>
              </a:rPr>
              <a:t>METHODS OF ANALYSIS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64863" y="-2562132"/>
            <a:ext cx="10561235" cy="108370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94713" y="3445503"/>
            <a:ext cx="5718897" cy="3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666"/>
              </a:lnSpc>
            </a:pPr>
            <a:r>
              <a:rPr lang="en-US" sz="1932" spc="189" dirty="0">
                <a:latin typeface="DM Sans"/>
              </a:rPr>
              <a:t>Forecasting &amp; X-Ray Image Detection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2">
            <a:extLst>
              <a:ext uri="{FF2B5EF4-FFF2-40B4-BE49-F238E27FC236}">
                <a16:creationId xmlns:a16="http://schemas.microsoft.com/office/drawing/2014/main" id="{48FAD27E-E659-503E-92FF-7324F509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7923">
            <a:off x="-5474141" y="4696871"/>
            <a:ext cx="13977230" cy="14342307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90308CC-4BC5-8035-6A4F-C4BDDA89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7923">
            <a:off x="7397253" y="-7638154"/>
            <a:ext cx="11978761" cy="12291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9D076A-D07B-4730-553E-A71DC0C3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638" y="656630"/>
            <a:ext cx="8334727" cy="56594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DA57E-D20F-EAAD-2BDE-AF201FADD1EC}"/>
              </a:ext>
            </a:extLst>
          </p:cNvPr>
          <p:cNvSpPr txBox="1"/>
          <p:nvPr/>
        </p:nvSpPr>
        <p:spPr>
          <a:xfrm>
            <a:off x="5007339" y="6372108"/>
            <a:ext cx="256982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i="1" u="sng" dirty="0">
                <a:solidFill>
                  <a:schemeClr val="bg1"/>
                </a:solidFill>
              </a:rPr>
              <a:t>Covid-19 Forecasting </a:t>
            </a:r>
          </a:p>
        </p:txBody>
      </p:sp>
    </p:spTree>
    <p:extLst>
      <p:ext uri="{BB962C8B-B14F-4D97-AF65-F5344CB8AC3E}">
        <p14:creationId xmlns:p14="http://schemas.microsoft.com/office/powerpoint/2010/main" val="407095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501200-6231-525A-0B3A-1A4269CFE61B}"/>
              </a:ext>
            </a:extLst>
          </p:cNvPr>
          <p:cNvSpPr txBox="1"/>
          <p:nvPr/>
        </p:nvSpPr>
        <p:spPr>
          <a:xfrm>
            <a:off x="4811086" y="6359818"/>
            <a:ext cx="256982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i="1" u="sng" dirty="0">
                <a:solidFill>
                  <a:schemeClr val="bg1"/>
                </a:solidFill>
              </a:rPr>
              <a:t>X-Ray Image Detection </a:t>
            </a:r>
          </a:p>
        </p:txBody>
      </p:sp>
      <p:pic>
        <p:nvPicPr>
          <p:cNvPr id="8" name="Picture 7" descr="Diagram">
            <a:extLst>
              <a:ext uri="{FF2B5EF4-FFF2-40B4-BE49-F238E27FC236}">
                <a16:creationId xmlns:a16="http://schemas.microsoft.com/office/drawing/2014/main" id="{2A38F88B-5767-0F7B-CF0E-9BB99481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77" y="159630"/>
            <a:ext cx="6398726" cy="61018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32">
            <a:extLst>
              <a:ext uri="{FF2B5EF4-FFF2-40B4-BE49-F238E27FC236}">
                <a16:creationId xmlns:a16="http://schemas.microsoft.com/office/drawing/2014/main" id="{527AA019-E025-C481-A23E-C6C89621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8301460" y="729697"/>
            <a:ext cx="9505019" cy="975328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FC6475-F5DA-E3F7-90AA-7165BD40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6626192" y="1678292"/>
            <a:ext cx="9028835" cy="92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3DA1C45-A76E-7E8E-26A1-4C87294B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7433">
            <a:off x="-475548" y="4537966"/>
            <a:ext cx="12637662" cy="49487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92696D-B883-6898-4A30-4B1061823E9B}"/>
              </a:ext>
            </a:extLst>
          </p:cNvPr>
          <p:cNvSpPr txBox="1">
            <a:spLocks/>
          </p:cNvSpPr>
          <p:nvPr/>
        </p:nvSpPr>
        <p:spPr>
          <a:xfrm>
            <a:off x="602912" y="2467155"/>
            <a:ext cx="3956726" cy="961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>
              <a:lnSpc>
                <a:spcPct val="85000"/>
              </a:lnSpc>
              <a:spcAft>
                <a:spcPts val="600"/>
              </a:spcAft>
            </a:pPr>
            <a:r>
              <a:rPr lang="en-US" sz="6600" spc="-50" dirty="0">
                <a:solidFill>
                  <a:schemeClr val="tx1"/>
                </a:solidFill>
                <a:latin typeface="Oswald Bold" panose="00000800000000000000" charset="0"/>
              </a:rPr>
              <a:t>DATASET</a:t>
            </a:r>
          </a:p>
        </p:txBody>
      </p:sp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60024C94-701E-2593-B825-8342A7310C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202642"/>
              </p:ext>
            </p:extLst>
          </p:nvPr>
        </p:nvGraphicFramePr>
        <p:xfrm>
          <a:off x="5350328" y="1593910"/>
          <a:ext cx="6368142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335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6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1C211845-13FD-0377-79FA-89771C888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580377">
            <a:off x="6983599" y="2010426"/>
            <a:ext cx="8888473" cy="912063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E94B8397-A0E2-F0DA-8F79-E294780BD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7923">
            <a:off x="-4738398" y="-5634121"/>
            <a:ext cx="10264968" cy="105330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92696D-B883-6898-4A30-4B1061823E9B}"/>
              </a:ext>
            </a:extLst>
          </p:cNvPr>
          <p:cNvSpPr txBox="1">
            <a:spLocks/>
          </p:cNvSpPr>
          <p:nvPr/>
        </p:nvSpPr>
        <p:spPr>
          <a:xfrm>
            <a:off x="1066800" y="2745130"/>
            <a:ext cx="10058400" cy="1127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>
              <a:lnSpc>
                <a:spcPct val="85000"/>
              </a:lnSpc>
              <a:spcAft>
                <a:spcPts val="600"/>
              </a:spcAft>
            </a:pPr>
            <a:r>
              <a:rPr lang="en-US" sz="5400" spc="-50" dirty="0">
                <a:solidFill>
                  <a:schemeClr val="bg1"/>
                </a:solidFill>
                <a:latin typeface="Oswald Bold" panose="00000800000000000000" charset="0"/>
              </a:rPr>
              <a:t>EXPLORATORY DATA ANALYSIS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191279F-9070-7F7B-5D0D-3CCCAD7C9DC4}"/>
              </a:ext>
            </a:extLst>
          </p:cNvPr>
          <p:cNvSpPr txBox="1"/>
          <p:nvPr/>
        </p:nvSpPr>
        <p:spPr>
          <a:xfrm>
            <a:off x="2346852" y="3707133"/>
            <a:ext cx="3080812" cy="3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666"/>
              </a:lnSpc>
            </a:pPr>
            <a:r>
              <a:rPr lang="en-US" sz="1932" spc="189" dirty="0">
                <a:solidFill>
                  <a:schemeClr val="bg1"/>
                </a:solidFill>
                <a:latin typeface="DM Sans"/>
              </a:rPr>
              <a:t>Covid-19 Forecasting</a:t>
            </a:r>
          </a:p>
        </p:txBody>
      </p:sp>
    </p:spTree>
    <p:extLst>
      <p:ext uri="{BB962C8B-B14F-4D97-AF65-F5344CB8AC3E}">
        <p14:creationId xmlns:p14="http://schemas.microsoft.com/office/powerpoint/2010/main" val="287159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FCC160B8-B0C9-95B9-A214-ED232FBE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370" y="1054682"/>
            <a:ext cx="6813259" cy="47486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B684D5-BE97-2C73-E77A-06C9D5119EFA}"/>
              </a:ext>
            </a:extLst>
          </p:cNvPr>
          <p:cNvSpPr txBox="1"/>
          <p:nvPr/>
        </p:nvSpPr>
        <p:spPr>
          <a:xfrm>
            <a:off x="4811086" y="6030556"/>
            <a:ext cx="256982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i="1" u="sng" dirty="0"/>
              <a:t>ARIMA model</a:t>
            </a:r>
          </a:p>
        </p:txBody>
      </p:sp>
    </p:spTree>
    <p:extLst>
      <p:ext uri="{BB962C8B-B14F-4D97-AF65-F5344CB8AC3E}">
        <p14:creationId xmlns:p14="http://schemas.microsoft.com/office/powerpoint/2010/main" val="1747451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59121">
            <a:off x="10060687" y="3723809"/>
            <a:ext cx="5086196" cy="52190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72047" y="-3086100"/>
            <a:ext cx="6015089" cy="617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0E5-D67B-7B5D-E697-B15018874A3F}"/>
              </a:ext>
            </a:extLst>
          </p:cNvPr>
          <p:cNvSpPr txBox="1"/>
          <p:nvPr/>
        </p:nvSpPr>
        <p:spPr>
          <a:xfrm>
            <a:off x="2387528" y="2725806"/>
            <a:ext cx="345056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2400" kern="0" dirty="0">
                <a:solidFill>
                  <a:prstClr val="black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Jay Patel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2400" kern="0" dirty="0">
                <a:solidFill>
                  <a:prstClr val="black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Faizal Kazi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2400" kern="0" dirty="0">
                <a:solidFill>
                  <a:prstClr val="black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Pradeep Tomar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2400" kern="0" dirty="0">
                <a:solidFill>
                  <a:prstClr val="black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Akash Sharma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2400" kern="0" dirty="0">
                <a:solidFill>
                  <a:prstClr val="black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Aleena Almeida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61332B7-7FAA-57B2-42F7-BDE8F0C56325}"/>
              </a:ext>
            </a:extLst>
          </p:cNvPr>
          <p:cNvSpPr txBox="1"/>
          <p:nvPr/>
        </p:nvSpPr>
        <p:spPr>
          <a:xfrm>
            <a:off x="2387528" y="-43130"/>
            <a:ext cx="7416941" cy="150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6000" spc="978" dirty="0">
                <a:solidFill>
                  <a:srgbClr val="231F20"/>
                </a:solidFill>
                <a:latin typeface="Oswald Bold"/>
              </a:rPr>
              <a:t>CONTRIBUTORS</a:t>
            </a:r>
          </a:p>
        </p:txBody>
      </p:sp>
      <p:pic>
        <p:nvPicPr>
          <p:cNvPr id="7" name="Graphic 6" descr="Social network">
            <a:extLst>
              <a:ext uri="{FF2B5EF4-FFF2-40B4-BE49-F238E27FC236}">
                <a16:creationId xmlns:a16="http://schemas.microsoft.com/office/drawing/2014/main" id="{D88444CE-C823-6E29-82A1-4577BB487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9996" y="1464206"/>
            <a:ext cx="2888499" cy="28884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A0AE05-ACA9-17CF-FE4C-2257F7D14C8D}"/>
              </a:ext>
            </a:extLst>
          </p:cNvPr>
          <p:cNvSpPr txBox="1"/>
          <p:nvPr/>
        </p:nvSpPr>
        <p:spPr>
          <a:xfrm>
            <a:off x="4811086" y="6030556"/>
            <a:ext cx="256982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i="1" u="sng" dirty="0"/>
              <a:t>FB Prophet model</a:t>
            </a: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B5C6217-DC32-15AE-B2C0-C6400BB0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48" y="1042332"/>
            <a:ext cx="10115104" cy="47733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3375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hart, bar chart">
            <a:extLst>
              <a:ext uri="{FF2B5EF4-FFF2-40B4-BE49-F238E27FC236}">
                <a16:creationId xmlns:a16="http://schemas.microsoft.com/office/drawing/2014/main" id="{D8D0D368-7DF4-13A8-E84C-34750F61DE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95"/>
          <a:stretch/>
        </p:blipFill>
        <p:spPr>
          <a:xfrm>
            <a:off x="2610381" y="595966"/>
            <a:ext cx="6971238" cy="56660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0AE05-ACA9-17CF-FE4C-2257F7D14C8D}"/>
              </a:ext>
            </a:extLst>
          </p:cNvPr>
          <p:cNvSpPr txBox="1"/>
          <p:nvPr/>
        </p:nvSpPr>
        <p:spPr>
          <a:xfrm>
            <a:off x="4811086" y="6392514"/>
            <a:ext cx="256982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i="1" u="sng" dirty="0"/>
              <a:t>Covid cases by Continent</a:t>
            </a:r>
          </a:p>
        </p:txBody>
      </p:sp>
    </p:spTree>
    <p:extLst>
      <p:ext uri="{BB962C8B-B14F-4D97-AF65-F5344CB8AC3E}">
        <p14:creationId xmlns:p14="http://schemas.microsoft.com/office/powerpoint/2010/main" val="3752904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">
            <a:extLst>
              <a:ext uri="{FF2B5EF4-FFF2-40B4-BE49-F238E27FC236}">
                <a16:creationId xmlns:a16="http://schemas.microsoft.com/office/drawing/2014/main" id="{25623F09-FB5B-BE5B-1D6B-7495F6FEC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79" y="494719"/>
            <a:ext cx="9293042" cy="58685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7963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">
            <a:extLst>
              <a:ext uri="{FF2B5EF4-FFF2-40B4-BE49-F238E27FC236}">
                <a16:creationId xmlns:a16="http://schemas.microsoft.com/office/drawing/2014/main" id="{601B5350-04DA-499F-138D-9464DEEEA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46" y="837232"/>
            <a:ext cx="9269907" cy="55526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6906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5C04CB6-87B2-E01F-B38F-572E7E91F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36" y="1116910"/>
            <a:ext cx="9058127" cy="56068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48043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B687A64-46F2-E1CC-E44B-78E06195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729088"/>
            <a:ext cx="11087099" cy="53998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4031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A2FF30D5-57C0-8611-5665-E4C95072A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40" y="978545"/>
            <a:ext cx="9270519" cy="57067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24164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F444F1F-54E9-8F13-54D2-830C5A921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03" y="813733"/>
            <a:ext cx="9044594" cy="58923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61447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1C211845-13FD-0377-79FA-89771C888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580377">
            <a:off x="6983599" y="2010426"/>
            <a:ext cx="8888473" cy="912063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E94B8397-A0E2-F0DA-8F79-E294780BD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7923">
            <a:off x="-4738398" y="-5634121"/>
            <a:ext cx="10264968" cy="105330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92696D-B883-6898-4A30-4B1061823E9B}"/>
              </a:ext>
            </a:extLst>
          </p:cNvPr>
          <p:cNvSpPr txBox="1">
            <a:spLocks/>
          </p:cNvSpPr>
          <p:nvPr/>
        </p:nvSpPr>
        <p:spPr>
          <a:xfrm>
            <a:off x="1066800" y="2745130"/>
            <a:ext cx="10058400" cy="1127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>
              <a:lnSpc>
                <a:spcPct val="85000"/>
              </a:lnSpc>
              <a:spcAft>
                <a:spcPts val="600"/>
              </a:spcAft>
            </a:pPr>
            <a:r>
              <a:rPr lang="en-US" sz="5400" spc="-50" dirty="0">
                <a:solidFill>
                  <a:schemeClr val="tx1"/>
                </a:solidFill>
                <a:latin typeface="Oswald Bold" panose="00000800000000000000" charset="0"/>
              </a:rPr>
              <a:t>EXPLORATORY DATA ANALYSIS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191279F-9070-7F7B-5D0D-3CCCAD7C9DC4}"/>
              </a:ext>
            </a:extLst>
          </p:cNvPr>
          <p:cNvSpPr txBox="1"/>
          <p:nvPr/>
        </p:nvSpPr>
        <p:spPr>
          <a:xfrm>
            <a:off x="2362458" y="3707133"/>
            <a:ext cx="3926201" cy="330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666"/>
              </a:lnSpc>
            </a:pPr>
            <a:r>
              <a:rPr lang="en-US" sz="1932" spc="189" dirty="0">
                <a:latin typeface="DM Sans"/>
              </a:rPr>
              <a:t>X-Ray Image Detection</a:t>
            </a:r>
          </a:p>
        </p:txBody>
      </p:sp>
    </p:spTree>
    <p:extLst>
      <p:ext uri="{BB962C8B-B14F-4D97-AF65-F5344CB8AC3E}">
        <p14:creationId xmlns:p14="http://schemas.microsoft.com/office/powerpoint/2010/main" val="34981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6D058EB0-2053-DAB8-1B85-B3573D1D8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74" y="770153"/>
            <a:ext cx="8337451" cy="59074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5789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52000">
              <a:schemeClr val="bg1">
                <a:tint val="100000"/>
                <a:shade val="80000"/>
                <a:satMod val="130000"/>
              </a:schemeClr>
            </a:gs>
            <a:gs pos="92000">
              <a:schemeClr val="bg1">
                <a:tint val="100000"/>
                <a:shade val="48000"/>
                <a:satMod val="120000"/>
                <a:lumMod val="8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CDA29BF-E384-C367-4C9C-9C9E93A20919}"/>
              </a:ext>
            </a:extLst>
          </p:cNvPr>
          <p:cNvGrpSpPr/>
          <p:nvPr/>
        </p:nvGrpSpPr>
        <p:grpSpPr>
          <a:xfrm>
            <a:off x="327661" y="2157412"/>
            <a:ext cx="3348000" cy="1620000"/>
            <a:chOff x="327661" y="2157412"/>
            <a:chExt cx="3348000" cy="162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56D6F1-415F-E6E1-A4B7-BECE7B55E9E2}"/>
                </a:ext>
              </a:extLst>
            </p:cNvPr>
            <p:cNvGrpSpPr/>
            <p:nvPr/>
          </p:nvGrpSpPr>
          <p:grpSpPr>
            <a:xfrm>
              <a:off x="327661" y="2157412"/>
              <a:ext cx="3348000" cy="1620000"/>
              <a:chOff x="3600451" y="5319712"/>
              <a:chExt cx="4991100" cy="1200150"/>
            </a:xfrm>
            <a:effectLst>
              <a:outerShdw blurRad="127000" sx="102000" sy="102000" algn="ctr" rotWithShape="0">
                <a:prstClr val="black">
                  <a:alpha val="15000"/>
                </a:prstClr>
              </a:outerShdw>
            </a:effectLst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A5D403E-8768-904B-A9C7-8C3BB21E43B9}"/>
                  </a:ext>
                </a:extLst>
              </p:cNvPr>
              <p:cNvSpPr/>
              <p:nvPr/>
            </p:nvSpPr>
            <p:spPr>
              <a:xfrm>
                <a:off x="3600451" y="5319712"/>
                <a:ext cx="4991100" cy="1200150"/>
              </a:xfrm>
              <a:prstGeom prst="roundRect">
                <a:avLst/>
              </a:prstGeom>
              <a:solidFill>
                <a:srgbClr val="ECF0F3"/>
              </a:solidFill>
              <a:ln>
                <a:noFill/>
              </a:ln>
              <a:effectLst>
                <a:outerShdw blurRad="190500" dist="152400" dir="13500000" algn="ctr" rotWithShape="0">
                  <a:srgbClr val="FFFFFF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C05E157-4E51-2516-D599-6F4E724B3696}"/>
                  </a:ext>
                </a:extLst>
              </p:cNvPr>
              <p:cNvSpPr/>
              <p:nvPr/>
            </p:nvSpPr>
            <p:spPr>
              <a:xfrm>
                <a:off x="3600451" y="5319712"/>
                <a:ext cx="4991100" cy="1200150"/>
              </a:xfrm>
              <a:prstGeom prst="roundRect">
                <a:avLst/>
              </a:prstGeom>
              <a:solidFill>
                <a:srgbClr val="D1D9E6"/>
              </a:solidFill>
              <a:ln>
                <a:noFill/>
              </a:ln>
              <a:effectLst>
                <a:outerShdw blurRad="190500" dist="152400" dir="2700000" algn="ctr" rotWithShape="0">
                  <a:srgbClr val="000000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C4B9B9-F459-BCAB-1C81-890751F3A268}"/>
                </a:ext>
              </a:extLst>
            </p:cNvPr>
            <p:cNvGrpSpPr/>
            <p:nvPr/>
          </p:nvGrpSpPr>
          <p:grpSpPr>
            <a:xfrm>
              <a:off x="723899" y="3205538"/>
              <a:ext cx="2447926" cy="180975"/>
              <a:chOff x="723899" y="3205538"/>
              <a:chExt cx="2447926" cy="180975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2D7B7C1-4EF4-3618-0BF5-D9F28D88BD69}"/>
                  </a:ext>
                </a:extLst>
              </p:cNvPr>
              <p:cNvSpPr/>
              <p:nvPr/>
            </p:nvSpPr>
            <p:spPr>
              <a:xfrm>
                <a:off x="723900" y="3205538"/>
                <a:ext cx="2447925" cy="180975"/>
              </a:xfrm>
              <a:prstGeom prst="roundRect">
                <a:avLst/>
              </a:prstGeom>
              <a:solidFill>
                <a:srgbClr val="ECF0F3"/>
              </a:solidFill>
              <a:ln>
                <a:noFill/>
              </a:ln>
              <a:effectLst>
                <a:outerShdw blurRad="190500" dist="152400" dir="13500000" algn="ctr" rotWithShape="0">
                  <a:srgbClr val="FFFFFF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8E75C1A-DD91-7AF2-384B-97374EF59EAC}"/>
                  </a:ext>
                </a:extLst>
              </p:cNvPr>
              <p:cNvSpPr/>
              <p:nvPr/>
            </p:nvSpPr>
            <p:spPr>
              <a:xfrm>
                <a:off x="723899" y="3205538"/>
                <a:ext cx="2447925" cy="180975"/>
              </a:xfrm>
              <a:prstGeom prst="roundRect">
                <a:avLst/>
              </a:prstGeom>
              <a:solidFill>
                <a:srgbClr val="D1D9E6"/>
              </a:solidFill>
              <a:ln>
                <a:noFill/>
              </a:ln>
              <a:effectLst>
                <a:outerShdw blurRad="190500" dist="152400" dir="2700000" algn="ctr" rotWithShape="0">
                  <a:srgbClr val="000000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D146B23-F437-62D9-A652-C20BD2B62F9F}"/>
                </a:ext>
              </a:extLst>
            </p:cNvPr>
            <p:cNvSpPr/>
            <p:nvPr/>
          </p:nvSpPr>
          <p:spPr>
            <a:xfrm>
              <a:off x="904875" y="3255731"/>
              <a:ext cx="1962150" cy="8058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1BE531-6248-F232-9CA3-A93E2B5D925E}"/>
              </a:ext>
            </a:extLst>
          </p:cNvPr>
          <p:cNvSpPr/>
          <p:nvPr/>
        </p:nvSpPr>
        <p:spPr>
          <a:xfrm>
            <a:off x="904875" y="3255817"/>
            <a:ext cx="1308735" cy="8050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4BC810-7EF0-A357-8840-C113DA1A8487}"/>
              </a:ext>
            </a:extLst>
          </p:cNvPr>
          <p:cNvGrpSpPr/>
          <p:nvPr/>
        </p:nvGrpSpPr>
        <p:grpSpPr>
          <a:xfrm>
            <a:off x="879526" y="3230590"/>
            <a:ext cx="144780" cy="130782"/>
            <a:chOff x="2200275" y="3230590"/>
            <a:chExt cx="144780" cy="13078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9FA045-CDE0-F0E7-CF89-2DB62F1B24C5}"/>
                </a:ext>
              </a:extLst>
            </p:cNvPr>
            <p:cNvSpPr/>
            <p:nvPr/>
          </p:nvSpPr>
          <p:spPr>
            <a:xfrm>
              <a:off x="2200275" y="3230590"/>
              <a:ext cx="144780" cy="130782"/>
            </a:xfrm>
            <a:prstGeom prst="ellipse">
              <a:avLst/>
            </a:prstGeom>
            <a:solidFill>
              <a:srgbClr val="D1D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 </a:t>
              </a:r>
              <a:endParaRPr lang="en-CA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3903DF-A387-12D6-7645-BD2203DB883A}"/>
                </a:ext>
              </a:extLst>
            </p:cNvPr>
            <p:cNvSpPr/>
            <p:nvPr/>
          </p:nvSpPr>
          <p:spPr>
            <a:xfrm>
              <a:off x="2236470" y="3255731"/>
              <a:ext cx="72390" cy="8050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35375A-1BDF-9C7A-1E80-2755A7FC1ACC}"/>
              </a:ext>
            </a:extLst>
          </p:cNvPr>
          <p:cNvGrpSpPr/>
          <p:nvPr/>
        </p:nvGrpSpPr>
        <p:grpSpPr>
          <a:xfrm>
            <a:off x="4115682" y="2150529"/>
            <a:ext cx="1620000" cy="1620000"/>
            <a:chOff x="3600451" y="5319712"/>
            <a:chExt cx="4991100" cy="120015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EF0F83-9CB5-9AA7-01E4-CE757C4C2F71}"/>
                </a:ext>
              </a:extLst>
            </p:cNvPr>
            <p:cNvSpPr/>
            <p:nvPr/>
          </p:nvSpPr>
          <p:spPr>
            <a:xfrm>
              <a:off x="3600451" y="5319712"/>
              <a:ext cx="4991100" cy="1200150"/>
            </a:xfrm>
            <a:prstGeom prst="roundRect">
              <a:avLst/>
            </a:prstGeom>
            <a:solidFill>
              <a:srgbClr val="ECF0F3"/>
            </a:solidFill>
            <a:ln>
              <a:noFill/>
            </a:ln>
            <a:effectLst>
              <a:outerShdw blurRad="190500" dist="152400" dir="13500000" algn="ctr" rotWithShape="0">
                <a:srgbClr val="FFFFFF">
                  <a:alpha val="55000"/>
                </a:srgb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F737EE7-26C9-8989-EBEC-EC3A983BA238}"/>
                </a:ext>
              </a:extLst>
            </p:cNvPr>
            <p:cNvSpPr/>
            <p:nvPr/>
          </p:nvSpPr>
          <p:spPr>
            <a:xfrm>
              <a:off x="3600451" y="5319712"/>
              <a:ext cx="4991100" cy="1200150"/>
            </a:xfrm>
            <a:prstGeom prst="roundRect">
              <a:avLst/>
            </a:prstGeom>
            <a:solidFill>
              <a:srgbClr val="D1D9E6"/>
            </a:solidFill>
            <a:ln>
              <a:noFill/>
            </a:ln>
            <a:effectLst>
              <a:outerShdw blurRad="190500" dist="152400" dir="2700000" algn="ctr" rotWithShape="0">
                <a:srgbClr val="000000">
                  <a:alpha val="55000"/>
                </a:srgb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B40D01B-16A3-B1EF-94B5-B88EEE3672A4}"/>
              </a:ext>
            </a:extLst>
          </p:cNvPr>
          <p:cNvGrpSpPr/>
          <p:nvPr/>
        </p:nvGrpSpPr>
        <p:grpSpPr>
          <a:xfrm>
            <a:off x="4151627" y="2258853"/>
            <a:ext cx="1548112" cy="1419708"/>
            <a:chOff x="6400802" y="2265406"/>
            <a:chExt cx="1620000" cy="151200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71C44D-9C32-3515-BD8F-CA0AB909C5F7}"/>
                </a:ext>
              </a:extLst>
            </p:cNvPr>
            <p:cNvGrpSpPr/>
            <p:nvPr/>
          </p:nvGrpSpPr>
          <p:grpSpPr>
            <a:xfrm>
              <a:off x="6400802" y="2265406"/>
              <a:ext cx="1620000" cy="1512005"/>
              <a:chOff x="7379456" y="2258451"/>
              <a:chExt cx="1620000" cy="151200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3873514-A32E-047E-4BAA-FD1A84F58875}"/>
                  </a:ext>
                </a:extLst>
              </p:cNvPr>
              <p:cNvSpPr/>
              <p:nvPr/>
            </p:nvSpPr>
            <p:spPr>
              <a:xfrm>
                <a:off x="7379456" y="2258451"/>
                <a:ext cx="1620000" cy="1512005"/>
              </a:xfrm>
              <a:prstGeom prst="ellipse">
                <a:avLst/>
              </a:prstGeom>
              <a:solidFill>
                <a:srgbClr val="ECF0F3"/>
              </a:solidFill>
              <a:ln>
                <a:noFill/>
              </a:ln>
              <a:effectLst>
                <a:outerShdw blurRad="190500" dist="152400" dir="13500000" algn="ctr" rotWithShape="0">
                  <a:srgbClr val="FFFFFF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C20FAFA-3CE9-F108-3857-354164CDD5E7}"/>
                  </a:ext>
                </a:extLst>
              </p:cNvPr>
              <p:cNvSpPr/>
              <p:nvPr/>
            </p:nvSpPr>
            <p:spPr>
              <a:xfrm>
                <a:off x="7379456" y="2258451"/>
                <a:ext cx="1620000" cy="1512005"/>
              </a:xfrm>
              <a:prstGeom prst="ellipse">
                <a:avLst/>
              </a:prstGeom>
              <a:solidFill>
                <a:srgbClr val="D1D9E6"/>
              </a:solidFill>
              <a:ln>
                <a:noFill/>
              </a:ln>
              <a:effectLst>
                <a:outerShdw blurRad="190500" dist="152400" dir="2700000" algn="ctr" rotWithShape="0">
                  <a:srgbClr val="000000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D9E8E73-9B04-6FB8-9BF4-43A53D7158EF}"/>
                </a:ext>
              </a:extLst>
            </p:cNvPr>
            <p:cNvGrpSpPr/>
            <p:nvPr/>
          </p:nvGrpSpPr>
          <p:grpSpPr>
            <a:xfrm>
              <a:off x="6607868" y="2442248"/>
              <a:ext cx="1205866" cy="1158322"/>
              <a:chOff x="8929687" y="2456364"/>
              <a:chExt cx="1205866" cy="115832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96704F7-0187-D4B0-93A9-67C5F1640E4D}"/>
                  </a:ext>
                </a:extLst>
              </p:cNvPr>
              <p:cNvSpPr/>
              <p:nvPr/>
            </p:nvSpPr>
            <p:spPr>
              <a:xfrm>
                <a:off x="8929687" y="2456364"/>
                <a:ext cx="1205866" cy="1158321"/>
              </a:xfrm>
              <a:prstGeom prst="ellipse">
                <a:avLst/>
              </a:prstGeom>
              <a:solidFill>
                <a:srgbClr val="D1D9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7C387CD-AC18-F212-4497-9A6CD14B93C0}"/>
                  </a:ext>
                </a:extLst>
              </p:cNvPr>
              <p:cNvGrpSpPr/>
              <p:nvPr/>
            </p:nvGrpSpPr>
            <p:grpSpPr>
              <a:xfrm>
                <a:off x="9088005" y="2580480"/>
                <a:ext cx="889234" cy="910093"/>
                <a:chOff x="9773740" y="2518910"/>
                <a:chExt cx="889236" cy="910094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5EAB1BEE-91E1-13C3-5A0F-6E3BAA78C3DB}"/>
                    </a:ext>
                  </a:extLst>
                </p:cNvPr>
                <p:cNvSpPr/>
                <p:nvPr/>
              </p:nvSpPr>
              <p:spPr>
                <a:xfrm>
                  <a:off x="9773740" y="2518910"/>
                  <a:ext cx="889235" cy="910094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Partial Circle 27">
                  <a:extLst>
                    <a:ext uri="{FF2B5EF4-FFF2-40B4-BE49-F238E27FC236}">
                      <a16:creationId xmlns:a16="http://schemas.microsoft.com/office/drawing/2014/main" id="{9C1C2B5E-936F-A027-0D78-9980DE9754B8}"/>
                    </a:ext>
                  </a:extLst>
                </p:cNvPr>
                <p:cNvSpPr/>
                <p:nvPr/>
              </p:nvSpPr>
              <p:spPr>
                <a:xfrm>
                  <a:off x="9773741" y="2518910"/>
                  <a:ext cx="889235" cy="910094"/>
                </a:xfrm>
                <a:prstGeom prst="pie">
                  <a:avLst/>
                </a:prstGeom>
                <a:solidFill>
                  <a:srgbClr val="D1D9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65E1DE6-1063-00FE-8292-F2E2339761F1}"/>
                    </a:ext>
                  </a:extLst>
                </p:cNvPr>
                <p:cNvSpPr/>
                <p:nvPr/>
              </p:nvSpPr>
              <p:spPr>
                <a:xfrm>
                  <a:off x="10037192" y="2789395"/>
                  <a:ext cx="362309" cy="36911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0D6E45D-9610-7491-23AD-94778BDB0777}"/>
              </a:ext>
            </a:extLst>
          </p:cNvPr>
          <p:cNvGrpSpPr/>
          <p:nvPr/>
        </p:nvGrpSpPr>
        <p:grpSpPr>
          <a:xfrm>
            <a:off x="6390568" y="2175588"/>
            <a:ext cx="3348000" cy="1620000"/>
            <a:chOff x="6390568" y="2175588"/>
            <a:chExt cx="3348000" cy="1620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D8186A-4D84-D56E-B4CB-278E6111AA40}"/>
                </a:ext>
              </a:extLst>
            </p:cNvPr>
            <p:cNvGrpSpPr/>
            <p:nvPr/>
          </p:nvGrpSpPr>
          <p:grpSpPr>
            <a:xfrm>
              <a:off x="6390568" y="2175588"/>
              <a:ext cx="3348000" cy="1620000"/>
              <a:chOff x="6390568" y="2175588"/>
              <a:chExt cx="3348000" cy="1620000"/>
            </a:xfrm>
          </p:grpSpPr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022F3282-B6E5-0C0C-4165-DE35BD8B39BD}"/>
                  </a:ext>
                </a:extLst>
              </p:cNvPr>
              <p:cNvGrpSpPr/>
              <p:nvPr/>
            </p:nvGrpSpPr>
            <p:grpSpPr>
              <a:xfrm>
                <a:off x="6390568" y="2175588"/>
                <a:ext cx="3348000" cy="1620000"/>
                <a:chOff x="6411053" y="2163824"/>
                <a:chExt cx="3348000" cy="1620000"/>
              </a:xfrm>
            </p:grpSpPr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456E0D8B-AD03-81E9-D37D-BBA3A9CE02E7}"/>
                    </a:ext>
                  </a:extLst>
                </p:cNvPr>
                <p:cNvGrpSpPr/>
                <p:nvPr/>
              </p:nvGrpSpPr>
              <p:grpSpPr>
                <a:xfrm>
                  <a:off x="6411053" y="2163824"/>
                  <a:ext cx="3348000" cy="1620000"/>
                  <a:chOff x="3600451" y="5319712"/>
                  <a:chExt cx="4991100" cy="1200150"/>
                </a:xfrm>
                <a:effectLst>
                  <a:outerShdw blurRad="127000" sx="102000" sy="102000" algn="ctr" rotWithShape="0">
                    <a:prstClr val="black">
                      <a:alpha val="15000"/>
                    </a:prstClr>
                  </a:outerShdw>
                </a:effectLst>
              </p:grpSpPr>
              <p:sp>
                <p:nvSpPr>
                  <p:cNvPr id="450" name="Rectangle: Rounded Corners 449">
                    <a:extLst>
                      <a:ext uri="{FF2B5EF4-FFF2-40B4-BE49-F238E27FC236}">
                        <a16:creationId xmlns:a16="http://schemas.microsoft.com/office/drawing/2014/main" id="{EE8E3F36-07EE-16AE-6C9C-17B2CE6FBBCE}"/>
                      </a:ext>
                    </a:extLst>
                  </p:cNvPr>
                  <p:cNvSpPr/>
                  <p:nvPr/>
                </p:nvSpPr>
                <p:spPr>
                  <a:xfrm>
                    <a:off x="3600451" y="5319712"/>
                    <a:ext cx="4991100" cy="1200150"/>
                  </a:xfrm>
                  <a:prstGeom prst="roundRect">
                    <a:avLst/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outerShdw blurRad="190500" dist="152400" dir="13500000" algn="ctr" rotWithShape="0">
                      <a:srgbClr val="FFFFFF">
                        <a:alpha val="55000"/>
                      </a:srgbClr>
                    </a:outerShdw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51" name="Rectangle: Rounded Corners 450">
                    <a:extLst>
                      <a:ext uri="{FF2B5EF4-FFF2-40B4-BE49-F238E27FC236}">
                        <a16:creationId xmlns:a16="http://schemas.microsoft.com/office/drawing/2014/main" id="{22CBA636-126B-4990-392A-B910E6515480}"/>
                      </a:ext>
                    </a:extLst>
                  </p:cNvPr>
                  <p:cNvSpPr/>
                  <p:nvPr/>
                </p:nvSpPr>
                <p:spPr>
                  <a:xfrm>
                    <a:off x="3600451" y="5319712"/>
                    <a:ext cx="4991100" cy="1200150"/>
                  </a:xfrm>
                  <a:prstGeom prst="roundRect">
                    <a:avLst/>
                  </a:prstGeom>
                  <a:solidFill>
                    <a:srgbClr val="D1D9E6"/>
                  </a:solidFill>
                  <a:ln>
                    <a:noFill/>
                  </a:ln>
                  <a:effectLst>
                    <a:outerShdw blurRad="190500" dist="152400" dir="2700000" algn="ctr" rotWithShape="0">
                      <a:srgbClr val="000000">
                        <a:alpha val="55000"/>
                      </a:srgbClr>
                    </a:outerShdw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452" name="Group 451">
                  <a:extLst>
                    <a:ext uri="{FF2B5EF4-FFF2-40B4-BE49-F238E27FC236}">
                      <a16:creationId xmlns:a16="http://schemas.microsoft.com/office/drawing/2014/main" id="{53CDF5A0-DCED-4114-C958-BAD80D00F50B}"/>
                    </a:ext>
                  </a:extLst>
                </p:cNvPr>
                <p:cNvGrpSpPr/>
                <p:nvPr/>
              </p:nvGrpSpPr>
              <p:grpSpPr>
                <a:xfrm>
                  <a:off x="6807291" y="3211950"/>
                  <a:ext cx="2447926" cy="180975"/>
                  <a:chOff x="723899" y="3205538"/>
                  <a:chExt cx="2447926" cy="180975"/>
                </a:xfrm>
              </p:grpSpPr>
              <p:sp>
                <p:nvSpPr>
                  <p:cNvPr id="453" name="Rectangle: Rounded Corners 452">
                    <a:extLst>
                      <a:ext uri="{FF2B5EF4-FFF2-40B4-BE49-F238E27FC236}">
                        <a16:creationId xmlns:a16="http://schemas.microsoft.com/office/drawing/2014/main" id="{97E1D8FE-4AA6-B4DA-EA9F-E3CA4C024323}"/>
                      </a:ext>
                    </a:extLst>
                  </p:cNvPr>
                  <p:cNvSpPr/>
                  <p:nvPr/>
                </p:nvSpPr>
                <p:spPr>
                  <a:xfrm>
                    <a:off x="723900" y="3205538"/>
                    <a:ext cx="2447925" cy="180975"/>
                  </a:xfrm>
                  <a:prstGeom prst="roundRect">
                    <a:avLst/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outerShdw blurRad="190500" dist="152400" dir="13500000" algn="ctr" rotWithShape="0">
                      <a:srgbClr val="FFFFFF">
                        <a:alpha val="55000"/>
                      </a:srgbClr>
                    </a:outerShdw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54" name="Rectangle: Rounded Corners 453">
                    <a:extLst>
                      <a:ext uri="{FF2B5EF4-FFF2-40B4-BE49-F238E27FC236}">
                        <a16:creationId xmlns:a16="http://schemas.microsoft.com/office/drawing/2014/main" id="{995A8523-68B1-855D-206C-F34AED0C3340}"/>
                      </a:ext>
                    </a:extLst>
                  </p:cNvPr>
                  <p:cNvSpPr/>
                  <p:nvPr/>
                </p:nvSpPr>
                <p:spPr>
                  <a:xfrm>
                    <a:off x="723899" y="3205538"/>
                    <a:ext cx="2447925" cy="180975"/>
                  </a:xfrm>
                  <a:prstGeom prst="roundRect">
                    <a:avLst/>
                  </a:prstGeom>
                  <a:solidFill>
                    <a:srgbClr val="D1D9E6"/>
                  </a:solidFill>
                  <a:ln>
                    <a:noFill/>
                  </a:ln>
                  <a:effectLst>
                    <a:outerShdw blurRad="190500" dist="152400" dir="2700000" algn="ctr" rotWithShape="0">
                      <a:srgbClr val="000000">
                        <a:alpha val="55000"/>
                      </a:srgbClr>
                    </a:outerShdw>
                  </a:effec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455" name="Rectangle: Rounded Corners 454">
                  <a:extLst>
                    <a:ext uri="{FF2B5EF4-FFF2-40B4-BE49-F238E27FC236}">
                      <a16:creationId xmlns:a16="http://schemas.microsoft.com/office/drawing/2014/main" id="{A5A6D168-C449-37E7-1E8B-930FE4F5AEF6}"/>
                    </a:ext>
                  </a:extLst>
                </p:cNvPr>
                <p:cNvSpPr/>
                <p:nvPr/>
              </p:nvSpPr>
              <p:spPr>
                <a:xfrm>
                  <a:off x="6988267" y="3262143"/>
                  <a:ext cx="1962150" cy="80587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CB7D8AC-36DE-9EA1-D036-F4595BE7289E}"/>
                  </a:ext>
                </a:extLst>
              </p:cNvPr>
              <p:cNvGrpSpPr/>
              <p:nvPr/>
            </p:nvGrpSpPr>
            <p:grpSpPr>
              <a:xfrm>
                <a:off x="6814710" y="3212262"/>
                <a:ext cx="2447926" cy="180975"/>
                <a:chOff x="723899" y="3205538"/>
                <a:chExt cx="2447926" cy="180975"/>
              </a:xfrm>
            </p:grpSpPr>
            <p:sp>
              <p:nvSpPr>
                <p:cNvPr id="178" name="Rectangle: Rounded Corners 177">
                  <a:extLst>
                    <a:ext uri="{FF2B5EF4-FFF2-40B4-BE49-F238E27FC236}">
                      <a16:creationId xmlns:a16="http://schemas.microsoft.com/office/drawing/2014/main" id="{BB0639A8-5217-D753-148E-27DB5E204B5E}"/>
                    </a:ext>
                  </a:extLst>
                </p:cNvPr>
                <p:cNvSpPr/>
                <p:nvPr/>
              </p:nvSpPr>
              <p:spPr>
                <a:xfrm>
                  <a:off x="723900" y="3205538"/>
                  <a:ext cx="2447925" cy="180975"/>
                </a:xfrm>
                <a:prstGeom prst="roundRect">
                  <a:avLst/>
                </a:prstGeom>
                <a:solidFill>
                  <a:srgbClr val="ECF0F3"/>
                </a:solidFill>
                <a:ln>
                  <a:noFill/>
                </a:ln>
                <a:effectLst>
                  <a:outerShdw blurRad="190500" dist="152400" dir="13500000" algn="ctr" rotWithShape="0">
                    <a:srgbClr val="FFFFFF">
                      <a:alpha val="55000"/>
                    </a:srgb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51577128-A2DF-8393-9FC7-F4F6D5C2E929}"/>
                    </a:ext>
                  </a:extLst>
                </p:cNvPr>
                <p:cNvSpPr/>
                <p:nvPr/>
              </p:nvSpPr>
              <p:spPr>
                <a:xfrm>
                  <a:off x="723899" y="3205538"/>
                  <a:ext cx="2447925" cy="180975"/>
                </a:xfrm>
                <a:prstGeom prst="roundRect">
                  <a:avLst/>
                </a:prstGeom>
                <a:solidFill>
                  <a:srgbClr val="D1D9E6"/>
                </a:solidFill>
                <a:ln>
                  <a:noFill/>
                </a:ln>
                <a:effectLst>
                  <a:outerShdw blurRad="190500" dist="152400" dir="2700000" algn="ctr" rotWithShape="0">
                    <a:srgbClr val="000000">
                      <a:alpha val="55000"/>
                    </a:srgb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1108822D-172A-4251-3AF5-F91DC97DFD3F}"/>
                </a:ext>
              </a:extLst>
            </p:cNvPr>
            <p:cNvSpPr/>
            <p:nvPr/>
          </p:nvSpPr>
          <p:spPr>
            <a:xfrm>
              <a:off x="6995686" y="3262455"/>
              <a:ext cx="1962150" cy="8058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A6EFEF3C-42A5-BBDF-48B0-D55B3D74AD6B}"/>
              </a:ext>
            </a:extLst>
          </p:cNvPr>
          <p:cNvSpPr/>
          <p:nvPr/>
        </p:nvSpPr>
        <p:spPr>
          <a:xfrm>
            <a:off x="6995688" y="3262543"/>
            <a:ext cx="1308735" cy="8050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BCB767E-D53A-25B0-4FD6-BB7538E281C3}"/>
              </a:ext>
            </a:extLst>
          </p:cNvPr>
          <p:cNvGrpSpPr/>
          <p:nvPr/>
        </p:nvGrpSpPr>
        <p:grpSpPr>
          <a:xfrm>
            <a:off x="6961102" y="3237314"/>
            <a:ext cx="144780" cy="130782"/>
            <a:chOff x="2200275" y="3230590"/>
            <a:chExt cx="144780" cy="130782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CE9986F-F97D-534B-8E9D-B253BC255567}"/>
                </a:ext>
              </a:extLst>
            </p:cNvPr>
            <p:cNvSpPr/>
            <p:nvPr/>
          </p:nvSpPr>
          <p:spPr>
            <a:xfrm>
              <a:off x="2200275" y="3230590"/>
              <a:ext cx="144780" cy="130782"/>
            </a:xfrm>
            <a:prstGeom prst="ellipse">
              <a:avLst/>
            </a:prstGeom>
            <a:solidFill>
              <a:srgbClr val="D1D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 </a:t>
              </a:r>
              <a:endParaRPr lang="en-CA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C8DB665-3203-CE72-A111-1176DE586BC6}"/>
                </a:ext>
              </a:extLst>
            </p:cNvPr>
            <p:cNvSpPr/>
            <p:nvPr/>
          </p:nvSpPr>
          <p:spPr>
            <a:xfrm>
              <a:off x="2236470" y="3255731"/>
              <a:ext cx="72390" cy="8050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1C9D28C-D17A-BD37-4A21-9610AEB68166}"/>
              </a:ext>
            </a:extLst>
          </p:cNvPr>
          <p:cNvGrpSpPr/>
          <p:nvPr/>
        </p:nvGrpSpPr>
        <p:grpSpPr>
          <a:xfrm>
            <a:off x="10206493" y="2157412"/>
            <a:ext cx="1620000" cy="1620000"/>
            <a:chOff x="3600451" y="5319712"/>
            <a:chExt cx="4991100" cy="1200150"/>
          </a:xfrm>
        </p:grpSpPr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27121FB4-A26A-127C-A499-85B0E63F7A47}"/>
                </a:ext>
              </a:extLst>
            </p:cNvPr>
            <p:cNvSpPr/>
            <p:nvPr/>
          </p:nvSpPr>
          <p:spPr>
            <a:xfrm>
              <a:off x="3600451" y="5319712"/>
              <a:ext cx="4991100" cy="1200150"/>
            </a:xfrm>
            <a:prstGeom prst="roundRect">
              <a:avLst/>
            </a:prstGeom>
            <a:solidFill>
              <a:srgbClr val="ECF0F3"/>
            </a:solidFill>
            <a:ln>
              <a:noFill/>
            </a:ln>
            <a:effectLst>
              <a:outerShdw blurRad="190500" dist="152400" dir="13500000" algn="ctr" rotWithShape="0">
                <a:srgbClr val="FFFFFF">
                  <a:alpha val="55000"/>
                </a:srgb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E3EB5EF0-489A-C43B-E7E4-F6F7E6F989FC}"/>
                </a:ext>
              </a:extLst>
            </p:cNvPr>
            <p:cNvSpPr/>
            <p:nvPr/>
          </p:nvSpPr>
          <p:spPr>
            <a:xfrm>
              <a:off x="3600451" y="5319712"/>
              <a:ext cx="4991100" cy="1200150"/>
            </a:xfrm>
            <a:prstGeom prst="roundRect">
              <a:avLst/>
            </a:prstGeom>
            <a:solidFill>
              <a:srgbClr val="D1D9E6"/>
            </a:solidFill>
            <a:ln>
              <a:noFill/>
            </a:ln>
            <a:effectLst>
              <a:outerShdw blurRad="190500" dist="152400" dir="2700000" algn="ctr" rotWithShape="0">
                <a:srgbClr val="000000">
                  <a:alpha val="55000"/>
                </a:srgb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C5D3CA8-CA77-3834-9E23-2F428BF235C5}"/>
              </a:ext>
            </a:extLst>
          </p:cNvPr>
          <p:cNvGrpSpPr/>
          <p:nvPr/>
        </p:nvGrpSpPr>
        <p:grpSpPr>
          <a:xfrm>
            <a:off x="10242437" y="2258854"/>
            <a:ext cx="1548112" cy="1419708"/>
            <a:chOff x="6400801" y="2265407"/>
            <a:chExt cx="1620000" cy="1512005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714AFAA-D0F3-5018-3FFD-46BBAA37DE2C}"/>
                </a:ext>
              </a:extLst>
            </p:cNvPr>
            <p:cNvGrpSpPr/>
            <p:nvPr/>
          </p:nvGrpSpPr>
          <p:grpSpPr>
            <a:xfrm>
              <a:off x="6400801" y="2265407"/>
              <a:ext cx="1620000" cy="1512005"/>
              <a:chOff x="7379456" y="2258451"/>
              <a:chExt cx="1620000" cy="1512005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BA0ADA7-3084-113C-2FC4-BB91B98044BB}"/>
                  </a:ext>
                </a:extLst>
              </p:cNvPr>
              <p:cNvSpPr/>
              <p:nvPr/>
            </p:nvSpPr>
            <p:spPr>
              <a:xfrm>
                <a:off x="7379456" y="2258451"/>
                <a:ext cx="1620000" cy="1512005"/>
              </a:xfrm>
              <a:prstGeom prst="ellipse">
                <a:avLst/>
              </a:prstGeom>
              <a:solidFill>
                <a:srgbClr val="ECF0F3"/>
              </a:solidFill>
              <a:ln>
                <a:noFill/>
              </a:ln>
              <a:effectLst>
                <a:outerShdw blurRad="190500" dist="152400" dir="13500000" algn="ctr" rotWithShape="0">
                  <a:srgbClr val="FFFFFF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06F6309-E958-8540-2F4F-D8B430676EE8}"/>
                  </a:ext>
                </a:extLst>
              </p:cNvPr>
              <p:cNvSpPr/>
              <p:nvPr/>
            </p:nvSpPr>
            <p:spPr>
              <a:xfrm>
                <a:off x="7379456" y="2258451"/>
                <a:ext cx="1620000" cy="1512005"/>
              </a:xfrm>
              <a:prstGeom prst="ellipse">
                <a:avLst/>
              </a:prstGeom>
              <a:solidFill>
                <a:srgbClr val="D1D9E6"/>
              </a:solidFill>
              <a:ln>
                <a:noFill/>
              </a:ln>
              <a:effectLst>
                <a:outerShdw blurRad="190500" dist="152400" dir="2700000" algn="ctr" rotWithShape="0">
                  <a:srgbClr val="000000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BFAC30CC-2894-9CB5-9480-D52DE54A207A}"/>
                </a:ext>
              </a:extLst>
            </p:cNvPr>
            <p:cNvGrpSpPr/>
            <p:nvPr/>
          </p:nvGrpSpPr>
          <p:grpSpPr>
            <a:xfrm>
              <a:off x="6607868" y="2442248"/>
              <a:ext cx="1205866" cy="1158322"/>
              <a:chOff x="8929689" y="2456365"/>
              <a:chExt cx="1205866" cy="1158322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4D532833-122F-F55D-A685-327C56C6761E}"/>
                  </a:ext>
                </a:extLst>
              </p:cNvPr>
              <p:cNvSpPr/>
              <p:nvPr/>
            </p:nvSpPr>
            <p:spPr>
              <a:xfrm>
                <a:off x="8929689" y="2456365"/>
                <a:ext cx="1205866" cy="1158322"/>
              </a:xfrm>
              <a:prstGeom prst="ellipse">
                <a:avLst/>
              </a:prstGeom>
              <a:solidFill>
                <a:srgbClr val="D1D9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4DDDECD-5189-A86E-27A1-A5C8E9258251}"/>
                  </a:ext>
                </a:extLst>
              </p:cNvPr>
              <p:cNvGrpSpPr/>
              <p:nvPr/>
            </p:nvGrpSpPr>
            <p:grpSpPr>
              <a:xfrm>
                <a:off x="9088005" y="2580480"/>
                <a:ext cx="889234" cy="910093"/>
                <a:chOff x="9773729" y="2518907"/>
                <a:chExt cx="889234" cy="910093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C3A19932-5481-7010-24D1-C8236E3B7733}"/>
                    </a:ext>
                  </a:extLst>
                </p:cNvPr>
                <p:cNvSpPr/>
                <p:nvPr/>
              </p:nvSpPr>
              <p:spPr>
                <a:xfrm>
                  <a:off x="9773729" y="2518907"/>
                  <a:ext cx="889234" cy="910093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3" name="Partial Circle 192">
                  <a:extLst>
                    <a:ext uri="{FF2B5EF4-FFF2-40B4-BE49-F238E27FC236}">
                      <a16:creationId xmlns:a16="http://schemas.microsoft.com/office/drawing/2014/main" id="{F1C42AA4-4572-7BC3-D00B-C5E1AA3ED9D0}"/>
                    </a:ext>
                  </a:extLst>
                </p:cNvPr>
                <p:cNvSpPr/>
                <p:nvPr/>
              </p:nvSpPr>
              <p:spPr>
                <a:xfrm>
                  <a:off x="9773729" y="2518907"/>
                  <a:ext cx="889234" cy="910093"/>
                </a:xfrm>
                <a:prstGeom prst="pie">
                  <a:avLst/>
                </a:prstGeom>
                <a:solidFill>
                  <a:srgbClr val="D1D9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306D43CB-540B-4B19-A320-7D57973DAD79}"/>
                    </a:ext>
                  </a:extLst>
                </p:cNvPr>
                <p:cNvSpPr/>
                <p:nvPr/>
              </p:nvSpPr>
              <p:spPr>
                <a:xfrm>
                  <a:off x="10037192" y="2789395"/>
                  <a:ext cx="362309" cy="36911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8F8C849B-8B67-84A9-EB81-49B3A49E0DF1}"/>
              </a:ext>
            </a:extLst>
          </p:cNvPr>
          <p:cNvGrpSpPr/>
          <p:nvPr/>
        </p:nvGrpSpPr>
        <p:grpSpPr>
          <a:xfrm>
            <a:off x="315689" y="3974990"/>
            <a:ext cx="5486400" cy="2448000"/>
            <a:chOff x="304802" y="3985528"/>
            <a:chExt cx="5486400" cy="2448000"/>
          </a:xfrm>
        </p:grpSpPr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FD0D625C-E3DC-A2E1-1FF1-AE9144BB62D4}"/>
                </a:ext>
              </a:extLst>
            </p:cNvPr>
            <p:cNvGrpSpPr/>
            <p:nvPr/>
          </p:nvGrpSpPr>
          <p:grpSpPr>
            <a:xfrm>
              <a:off x="304802" y="3985528"/>
              <a:ext cx="5486400" cy="2448000"/>
              <a:chOff x="3600451" y="5319712"/>
              <a:chExt cx="4991100" cy="1200150"/>
            </a:xfrm>
          </p:grpSpPr>
          <p:sp>
            <p:nvSpPr>
              <p:cNvPr id="432" name="Rectangle: Rounded Corners 431">
                <a:extLst>
                  <a:ext uri="{FF2B5EF4-FFF2-40B4-BE49-F238E27FC236}">
                    <a16:creationId xmlns:a16="http://schemas.microsoft.com/office/drawing/2014/main" id="{5B67168D-55E6-AC83-491E-310D1A20C19E}"/>
                  </a:ext>
                </a:extLst>
              </p:cNvPr>
              <p:cNvSpPr/>
              <p:nvPr/>
            </p:nvSpPr>
            <p:spPr>
              <a:xfrm>
                <a:off x="3600451" y="5319712"/>
                <a:ext cx="4991100" cy="1200150"/>
              </a:xfrm>
              <a:prstGeom prst="roundRect">
                <a:avLst/>
              </a:prstGeom>
              <a:solidFill>
                <a:srgbClr val="ECF0F3"/>
              </a:solidFill>
              <a:ln>
                <a:noFill/>
              </a:ln>
              <a:effectLst>
                <a:outerShdw blurRad="190500" dist="152400" dir="13500000" algn="ctr" rotWithShape="0">
                  <a:srgbClr val="FFFFFF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3" name="Rectangle: Rounded Corners 432">
                <a:extLst>
                  <a:ext uri="{FF2B5EF4-FFF2-40B4-BE49-F238E27FC236}">
                    <a16:creationId xmlns:a16="http://schemas.microsoft.com/office/drawing/2014/main" id="{AE174130-94C8-FD6A-A051-40E099DC7B01}"/>
                  </a:ext>
                </a:extLst>
              </p:cNvPr>
              <p:cNvSpPr/>
              <p:nvPr/>
            </p:nvSpPr>
            <p:spPr>
              <a:xfrm>
                <a:off x="3600451" y="5319712"/>
                <a:ext cx="4991100" cy="1200150"/>
              </a:xfrm>
              <a:prstGeom prst="roundRect">
                <a:avLst/>
              </a:prstGeom>
              <a:solidFill>
                <a:srgbClr val="D1D9E6"/>
              </a:solidFill>
              <a:ln>
                <a:noFill/>
              </a:ln>
              <a:effectLst>
                <a:outerShdw blurRad="190500" dist="152400" dir="2700000" algn="ctr" rotWithShape="0">
                  <a:srgbClr val="000000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34" name="Rectangle: Top Corners Rounded 433">
              <a:extLst>
                <a:ext uri="{FF2B5EF4-FFF2-40B4-BE49-F238E27FC236}">
                  <a16:creationId xmlns:a16="http://schemas.microsoft.com/office/drawing/2014/main" id="{F5A82E22-23A0-74AB-FB35-E82F948DC715}"/>
                </a:ext>
              </a:extLst>
            </p:cNvPr>
            <p:cNvSpPr/>
            <p:nvPr/>
          </p:nvSpPr>
          <p:spPr>
            <a:xfrm rot="16200000">
              <a:off x="915837" y="5108995"/>
              <a:ext cx="297611" cy="6814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E66522F3-7665-3297-E30A-EF3EA759DBE4}"/>
                </a:ext>
              </a:extLst>
            </p:cNvPr>
            <p:cNvSpPr/>
            <p:nvPr/>
          </p:nvSpPr>
          <p:spPr>
            <a:xfrm>
              <a:off x="1519164" y="5300932"/>
              <a:ext cx="681111" cy="2976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EEC5DA64-36AE-2846-EC19-4706A773B0BE}"/>
                </a:ext>
              </a:extLst>
            </p:cNvPr>
            <p:cNvSpPr/>
            <p:nvPr/>
          </p:nvSpPr>
          <p:spPr>
            <a:xfrm>
              <a:off x="2308860" y="5300932"/>
              <a:ext cx="681111" cy="2976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25EE11AC-001B-F2B9-F154-9D3288823F22}"/>
                </a:ext>
              </a:extLst>
            </p:cNvPr>
            <p:cNvSpPr/>
            <p:nvPr/>
          </p:nvSpPr>
          <p:spPr>
            <a:xfrm>
              <a:off x="3098556" y="5300932"/>
              <a:ext cx="681111" cy="2976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51F059C2-D74E-EC72-75ED-97A18DA699A1}"/>
                </a:ext>
              </a:extLst>
            </p:cNvPr>
            <p:cNvSpPr/>
            <p:nvPr/>
          </p:nvSpPr>
          <p:spPr>
            <a:xfrm>
              <a:off x="3888252" y="5300932"/>
              <a:ext cx="681111" cy="2976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9" name="Rectangle: Top Corners Rounded 438">
              <a:extLst>
                <a:ext uri="{FF2B5EF4-FFF2-40B4-BE49-F238E27FC236}">
                  <a16:creationId xmlns:a16="http://schemas.microsoft.com/office/drawing/2014/main" id="{815E6B2A-D1C6-0D24-F823-3BBCBE6ECE6F}"/>
                </a:ext>
              </a:extLst>
            </p:cNvPr>
            <p:cNvSpPr/>
            <p:nvPr/>
          </p:nvSpPr>
          <p:spPr>
            <a:xfrm rot="5400000">
              <a:off x="4832396" y="5108995"/>
              <a:ext cx="297611" cy="6814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5157D367-0AD3-721C-C72C-4D48DD3343CE}"/>
              </a:ext>
            </a:extLst>
          </p:cNvPr>
          <p:cNvGrpSpPr/>
          <p:nvPr/>
        </p:nvGrpSpPr>
        <p:grpSpPr>
          <a:xfrm>
            <a:off x="3838129" y="5606169"/>
            <a:ext cx="796164" cy="640984"/>
            <a:chOff x="2251332" y="5598543"/>
            <a:chExt cx="796164" cy="640984"/>
          </a:xfrm>
        </p:grpSpPr>
        <p:sp>
          <p:nvSpPr>
            <p:cNvPr id="443" name="Isosceles Triangle 442">
              <a:extLst>
                <a:ext uri="{FF2B5EF4-FFF2-40B4-BE49-F238E27FC236}">
                  <a16:creationId xmlns:a16="http://schemas.microsoft.com/office/drawing/2014/main" id="{8FFD17E0-148E-753A-0A59-F23B4F30E765}"/>
                </a:ext>
              </a:extLst>
            </p:cNvPr>
            <p:cNvSpPr/>
            <p:nvPr/>
          </p:nvSpPr>
          <p:spPr>
            <a:xfrm>
              <a:off x="2544790" y="5598543"/>
              <a:ext cx="215661" cy="22271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90CBCC7E-3D61-1FF4-61FC-4433092A6417}"/>
                </a:ext>
              </a:extLst>
            </p:cNvPr>
            <p:cNvSpPr txBox="1"/>
            <p:nvPr/>
          </p:nvSpPr>
          <p:spPr>
            <a:xfrm>
              <a:off x="2251332" y="5839417"/>
              <a:ext cx="796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95%</a:t>
              </a:r>
              <a:endParaRPr lang="en-CA" sz="2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</p:grpSp>
      <p:sp>
        <p:nvSpPr>
          <p:cNvPr id="445" name="Rectangle: Top Corners Rounded 444">
            <a:extLst>
              <a:ext uri="{FF2B5EF4-FFF2-40B4-BE49-F238E27FC236}">
                <a16:creationId xmlns:a16="http://schemas.microsoft.com/office/drawing/2014/main" id="{903DB869-26FF-74E0-1F9F-535A268256FC}"/>
              </a:ext>
            </a:extLst>
          </p:cNvPr>
          <p:cNvSpPr/>
          <p:nvPr/>
        </p:nvSpPr>
        <p:spPr>
          <a:xfrm rot="16200000">
            <a:off x="919685" y="5101191"/>
            <a:ext cx="297611" cy="6814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29B98EBD-D0F9-CD67-8B16-A0A0F85A7C99}"/>
              </a:ext>
            </a:extLst>
          </p:cNvPr>
          <p:cNvSpPr/>
          <p:nvPr/>
        </p:nvSpPr>
        <p:spPr>
          <a:xfrm>
            <a:off x="1521376" y="5293128"/>
            <a:ext cx="681111" cy="2976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720C3F4C-1A6D-4988-945B-3BE7461311D5}"/>
              </a:ext>
            </a:extLst>
          </p:cNvPr>
          <p:cNvSpPr/>
          <p:nvPr/>
        </p:nvSpPr>
        <p:spPr>
          <a:xfrm>
            <a:off x="2311074" y="5293128"/>
            <a:ext cx="681111" cy="2976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F2F7145D-F029-13D7-5541-DF759375F6DF}"/>
              </a:ext>
            </a:extLst>
          </p:cNvPr>
          <p:cNvGrpSpPr/>
          <p:nvPr/>
        </p:nvGrpSpPr>
        <p:grpSpPr>
          <a:xfrm>
            <a:off x="6389911" y="3974992"/>
            <a:ext cx="5486400" cy="2448775"/>
            <a:chOff x="6390568" y="3990014"/>
            <a:chExt cx="5486400" cy="2448775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4DB0C4FF-DF19-E626-A128-1F7F87BC616B}"/>
                </a:ext>
              </a:extLst>
            </p:cNvPr>
            <p:cNvGrpSpPr/>
            <p:nvPr/>
          </p:nvGrpSpPr>
          <p:grpSpPr>
            <a:xfrm>
              <a:off x="6390568" y="3990014"/>
              <a:ext cx="5486400" cy="2448775"/>
              <a:chOff x="3600451" y="5319712"/>
              <a:chExt cx="4991100" cy="1200530"/>
            </a:xfrm>
          </p:grpSpPr>
          <p:sp>
            <p:nvSpPr>
              <p:cNvPr id="464" name="Rectangle: Rounded Corners 463">
                <a:extLst>
                  <a:ext uri="{FF2B5EF4-FFF2-40B4-BE49-F238E27FC236}">
                    <a16:creationId xmlns:a16="http://schemas.microsoft.com/office/drawing/2014/main" id="{4055737D-2F46-6606-8BC0-0E617D221D6D}"/>
                  </a:ext>
                </a:extLst>
              </p:cNvPr>
              <p:cNvSpPr/>
              <p:nvPr/>
            </p:nvSpPr>
            <p:spPr>
              <a:xfrm>
                <a:off x="3600451" y="5319712"/>
                <a:ext cx="4991100" cy="1200150"/>
              </a:xfrm>
              <a:prstGeom prst="roundRect">
                <a:avLst/>
              </a:prstGeom>
              <a:solidFill>
                <a:srgbClr val="ECF0F3"/>
              </a:solidFill>
              <a:ln>
                <a:noFill/>
              </a:ln>
              <a:effectLst>
                <a:outerShdw blurRad="190500" dist="152400" dir="13500000" algn="ctr" rotWithShape="0">
                  <a:srgbClr val="FFFFFF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5" name="Rectangle: Rounded Corners 464">
                <a:extLst>
                  <a:ext uri="{FF2B5EF4-FFF2-40B4-BE49-F238E27FC236}">
                    <a16:creationId xmlns:a16="http://schemas.microsoft.com/office/drawing/2014/main" id="{FFC8A4D7-C992-9E63-37F9-C9B7926EE288}"/>
                  </a:ext>
                </a:extLst>
              </p:cNvPr>
              <p:cNvSpPr/>
              <p:nvPr/>
            </p:nvSpPr>
            <p:spPr>
              <a:xfrm>
                <a:off x="3600451" y="5320092"/>
                <a:ext cx="4991100" cy="1200150"/>
              </a:xfrm>
              <a:prstGeom prst="roundRect">
                <a:avLst/>
              </a:prstGeom>
              <a:solidFill>
                <a:srgbClr val="D1D9E6"/>
              </a:solidFill>
              <a:ln>
                <a:noFill/>
              </a:ln>
              <a:effectLst>
                <a:outerShdw blurRad="190500" dist="152400" dir="2700000" algn="ctr" rotWithShape="0">
                  <a:srgbClr val="000000">
                    <a:alpha val="55000"/>
                  </a:srgb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6" name="Rectangle: Top Corners Rounded 465">
              <a:extLst>
                <a:ext uri="{FF2B5EF4-FFF2-40B4-BE49-F238E27FC236}">
                  <a16:creationId xmlns:a16="http://schemas.microsoft.com/office/drawing/2014/main" id="{5F7F7485-3A9E-EECB-EB68-C1C5868DDED2}"/>
                </a:ext>
              </a:extLst>
            </p:cNvPr>
            <p:cNvSpPr/>
            <p:nvPr/>
          </p:nvSpPr>
          <p:spPr>
            <a:xfrm rot="16200000">
              <a:off x="7001603" y="5113481"/>
              <a:ext cx="297611" cy="6814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42D40324-E959-FDF4-6687-D4E33EFF5DBB}"/>
                </a:ext>
              </a:extLst>
            </p:cNvPr>
            <p:cNvSpPr/>
            <p:nvPr/>
          </p:nvSpPr>
          <p:spPr>
            <a:xfrm>
              <a:off x="7604930" y="5305418"/>
              <a:ext cx="681111" cy="2976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23CF644-F748-5359-7A1B-132D4FE6A4CB}"/>
                </a:ext>
              </a:extLst>
            </p:cNvPr>
            <p:cNvSpPr/>
            <p:nvPr/>
          </p:nvSpPr>
          <p:spPr>
            <a:xfrm>
              <a:off x="8394626" y="5305419"/>
              <a:ext cx="681111" cy="2976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D048B39B-74E6-69EA-D8DF-6297A6A97371}"/>
                </a:ext>
              </a:extLst>
            </p:cNvPr>
            <p:cNvSpPr/>
            <p:nvPr/>
          </p:nvSpPr>
          <p:spPr>
            <a:xfrm>
              <a:off x="9184322" y="5305419"/>
              <a:ext cx="681111" cy="2976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1AC2C71B-A503-D081-1AC4-A9D2F55D5200}"/>
                </a:ext>
              </a:extLst>
            </p:cNvPr>
            <p:cNvSpPr/>
            <p:nvPr/>
          </p:nvSpPr>
          <p:spPr>
            <a:xfrm>
              <a:off x="9974018" y="5305419"/>
              <a:ext cx="681111" cy="29761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1" name="Rectangle: Top Corners Rounded 470">
              <a:extLst>
                <a:ext uri="{FF2B5EF4-FFF2-40B4-BE49-F238E27FC236}">
                  <a16:creationId xmlns:a16="http://schemas.microsoft.com/office/drawing/2014/main" id="{E1204F3D-0371-0490-1877-3AFB97B584D9}"/>
                </a:ext>
              </a:extLst>
            </p:cNvPr>
            <p:cNvSpPr/>
            <p:nvPr/>
          </p:nvSpPr>
          <p:spPr>
            <a:xfrm rot="5400000">
              <a:off x="10918162" y="5113482"/>
              <a:ext cx="297611" cy="6814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01ACD9EC-898C-9384-3915-9BABD7B2777F}"/>
              </a:ext>
            </a:extLst>
          </p:cNvPr>
          <p:cNvGrpSpPr/>
          <p:nvPr/>
        </p:nvGrpSpPr>
        <p:grpSpPr>
          <a:xfrm>
            <a:off x="8322103" y="5605266"/>
            <a:ext cx="833654" cy="640802"/>
            <a:chOff x="2236993" y="5600780"/>
            <a:chExt cx="833654" cy="640802"/>
          </a:xfrm>
        </p:grpSpPr>
        <p:sp>
          <p:nvSpPr>
            <p:cNvPr id="475" name="Isosceles Triangle 474">
              <a:extLst>
                <a:ext uri="{FF2B5EF4-FFF2-40B4-BE49-F238E27FC236}">
                  <a16:creationId xmlns:a16="http://schemas.microsoft.com/office/drawing/2014/main" id="{E21B0E3A-3879-1E2E-21B9-CA32BE184D5E}"/>
                </a:ext>
              </a:extLst>
            </p:cNvPr>
            <p:cNvSpPr/>
            <p:nvPr/>
          </p:nvSpPr>
          <p:spPr>
            <a:xfrm>
              <a:off x="2545990" y="5600780"/>
              <a:ext cx="215661" cy="22271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079E3FCA-4811-2AC5-E57E-BEF5D4ADBC93}"/>
                </a:ext>
              </a:extLst>
            </p:cNvPr>
            <p:cNvSpPr txBox="1"/>
            <p:nvPr/>
          </p:nvSpPr>
          <p:spPr>
            <a:xfrm>
              <a:off x="2236993" y="5841472"/>
              <a:ext cx="8336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81%</a:t>
              </a:r>
              <a:endParaRPr lang="en-CA" sz="2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</p:grpSp>
      <p:sp>
        <p:nvSpPr>
          <p:cNvPr id="477" name="Rectangle 476">
            <a:extLst>
              <a:ext uri="{FF2B5EF4-FFF2-40B4-BE49-F238E27FC236}">
                <a16:creationId xmlns:a16="http://schemas.microsoft.com/office/drawing/2014/main" id="{9BC67EDA-3B35-DBF1-3DCA-8F46BCD83587}"/>
              </a:ext>
            </a:extLst>
          </p:cNvPr>
          <p:cNvSpPr/>
          <p:nvPr/>
        </p:nvSpPr>
        <p:spPr>
          <a:xfrm>
            <a:off x="8399015" y="5307656"/>
            <a:ext cx="681111" cy="2976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A94A7E50-FB2F-7288-D9B3-B47B6C601DCC}"/>
              </a:ext>
            </a:extLst>
          </p:cNvPr>
          <p:cNvSpPr/>
          <p:nvPr/>
        </p:nvSpPr>
        <p:spPr>
          <a:xfrm>
            <a:off x="9188710" y="5307656"/>
            <a:ext cx="681111" cy="2976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96037834-6FF4-7C1A-EE9B-9E924DE941A2}"/>
              </a:ext>
            </a:extLst>
          </p:cNvPr>
          <p:cNvSpPr/>
          <p:nvPr/>
        </p:nvSpPr>
        <p:spPr>
          <a:xfrm>
            <a:off x="9978407" y="5307656"/>
            <a:ext cx="681111" cy="2976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Rectangle: Top Corners Rounded 479">
            <a:extLst>
              <a:ext uri="{FF2B5EF4-FFF2-40B4-BE49-F238E27FC236}">
                <a16:creationId xmlns:a16="http://schemas.microsoft.com/office/drawing/2014/main" id="{FB1F5AAB-6144-2F37-1096-C4C60F7D4CF7}"/>
              </a:ext>
            </a:extLst>
          </p:cNvPr>
          <p:cNvSpPr/>
          <p:nvPr/>
        </p:nvSpPr>
        <p:spPr>
          <a:xfrm rot="5400000">
            <a:off x="10930169" y="5115719"/>
            <a:ext cx="297611" cy="6814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A4F71-4E52-D6FC-D659-8F53E9439491}"/>
              </a:ext>
            </a:extLst>
          </p:cNvPr>
          <p:cNvSpPr txBox="1"/>
          <p:nvPr/>
        </p:nvSpPr>
        <p:spPr>
          <a:xfrm>
            <a:off x="504499" y="2258853"/>
            <a:ext cx="270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Mongolian Baiti" panose="03000500000000000000" pitchFamily="66" charset="0"/>
              </a:rPr>
              <a:t>CONFIRMED CASES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  <a:cs typeface="Mongolian Baiti" panose="030005000000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3340C-982D-3EA8-6BB2-6505154F64BF}"/>
              </a:ext>
            </a:extLst>
          </p:cNvPr>
          <p:cNvSpPr txBox="1"/>
          <p:nvPr/>
        </p:nvSpPr>
        <p:spPr>
          <a:xfrm>
            <a:off x="939385" y="2628858"/>
            <a:ext cx="1881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- 44,768,172</a:t>
            </a:r>
            <a:endParaRPr lang="en-CA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5E4EAD-B747-986A-A8C4-C4373E764E03}"/>
              </a:ext>
            </a:extLst>
          </p:cNvPr>
          <p:cNvSpPr txBox="1"/>
          <p:nvPr/>
        </p:nvSpPr>
        <p:spPr>
          <a:xfrm>
            <a:off x="6667043" y="2259089"/>
            <a:ext cx="268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Mongolian Baiti" panose="03000500000000000000" pitchFamily="66" charset="0"/>
              </a:rPr>
              <a:t>CONFIRMED CASES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C94652-424B-6037-F0D2-EBF1C9956046}"/>
              </a:ext>
            </a:extLst>
          </p:cNvPr>
          <p:cNvSpPr txBox="1"/>
          <p:nvPr/>
        </p:nvSpPr>
        <p:spPr>
          <a:xfrm>
            <a:off x="6828117" y="2656722"/>
            <a:ext cx="236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Globally - 6,85,886,700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8EB736-1221-F0D7-5C3C-F322F0D0FF1D}"/>
              </a:ext>
            </a:extLst>
          </p:cNvPr>
          <p:cNvSpPr txBox="1"/>
          <p:nvPr/>
        </p:nvSpPr>
        <p:spPr>
          <a:xfrm>
            <a:off x="734232" y="4021152"/>
            <a:ext cx="3479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Mongolian Baiti" panose="03000500000000000000" pitchFamily="66" charset="0"/>
              </a:defRPr>
            </a:lvl1pPr>
          </a:lstStyle>
          <a:p>
            <a:r>
              <a:rPr lang="en-IN" dirty="0"/>
              <a:t>Total Vaccinations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101A5C-3A54-28CB-66EB-696AC0F95991}"/>
              </a:ext>
            </a:extLst>
          </p:cNvPr>
          <p:cNvSpPr txBox="1"/>
          <p:nvPr/>
        </p:nvSpPr>
        <p:spPr>
          <a:xfrm>
            <a:off x="743361" y="4524333"/>
            <a:ext cx="329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800" b="0" dirty="0"/>
              <a:t>Population vaccinated – 95%</a:t>
            </a:r>
            <a:endParaRPr lang="en-CA" sz="1800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C6ED90-A1BF-0FFF-10E7-6C4C02DC5B48}"/>
              </a:ext>
            </a:extLst>
          </p:cNvPr>
          <p:cNvSpPr txBox="1"/>
          <p:nvPr/>
        </p:nvSpPr>
        <p:spPr>
          <a:xfrm>
            <a:off x="6802998" y="4543894"/>
            <a:ext cx="418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800" b="0" dirty="0"/>
              <a:t>Population vaccinated – 81%</a:t>
            </a:r>
            <a:endParaRPr lang="en-CA" sz="1800" b="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E15461-405A-ED52-7118-EB7AA9A64A44}"/>
              </a:ext>
            </a:extLst>
          </p:cNvPr>
          <p:cNvSpPr txBox="1"/>
          <p:nvPr/>
        </p:nvSpPr>
        <p:spPr>
          <a:xfrm>
            <a:off x="6786149" y="4005652"/>
            <a:ext cx="4201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Mongolian Baiti" panose="03000500000000000000" pitchFamily="66" charset="0"/>
              </a:defRPr>
            </a:lvl1pPr>
          </a:lstStyle>
          <a:p>
            <a:r>
              <a:rPr lang="en-IN" dirty="0"/>
              <a:t>Total Vaccinations</a:t>
            </a:r>
            <a:endParaRPr lang="en-CA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09894C-655F-7897-0A8A-E6FF48FAD1F3}"/>
              </a:ext>
            </a:extLst>
          </p:cNvPr>
          <p:cNvSpPr/>
          <p:nvPr/>
        </p:nvSpPr>
        <p:spPr>
          <a:xfrm>
            <a:off x="3110255" y="5301834"/>
            <a:ext cx="681111" cy="2976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AC1A97-5E28-A309-8964-A4386B2027E5}"/>
              </a:ext>
            </a:extLst>
          </p:cNvPr>
          <p:cNvSpPr/>
          <p:nvPr/>
        </p:nvSpPr>
        <p:spPr>
          <a:xfrm>
            <a:off x="3909436" y="5310540"/>
            <a:ext cx="681111" cy="2976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41494AD1-CCDA-C328-952A-DCF6B1E01E4D}"/>
              </a:ext>
            </a:extLst>
          </p:cNvPr>
          <p:cNvSpPr txBox="1"/>
          <p:nvPr/>
        </p:nvSpPr>
        <p:spPr>
          <a:xfrm>
            <a:off x="2387529" y="-365485"/>
            <a:ext cx="7416941" cy="150733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6000" spc="978" dirty="0">
                <a:solidFill>
                  <a:srgbClr val="231F20"/>
                </a:solidFill>
                <a:latin typeface="Oswald Bold"/>
              </a:rPr>
              <a:t>COVID-19 STATS</a:t>
            </a:r>
          </a:p>
        </p:txBody>
      </p:sp>
    </p:spTree>
    <p:extLst>
      <p:ext uri="{BB962C8B-B14F-4D97-AF65-F5344CB8AC3E}">
        <p14:creationId xmlns:p14="http://schemas.microsoft.com/office/powerpoint/2010/main" val="333605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4.44444E-6 L 0.10782 4.44444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91667E-6 -1.48148E-6 L 0.1043 -1.48148E-6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1" grpId="0" animBg="1"/>
      <p:bldP spid="445" grpId="0" animBg="1"/>
      <p:bldP spid="446" grpId="0" animBg="1"/>
      <p:bldP spid="447" grpId="0" animBg="1"/>
      <p:bldP spid="477" grpId="0" animBg="1"/>
      <p:bldP spid="478" grpId="0" animBg="1"/>
      <p:bldP spid="479" grpId="0" animBg="1"/>
      <p:bldP spid="480" grpId="0" animBg="1"/>
      <p:bldP spid="52" grpId="0" animBg="1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A0AE05-ACA9-17CF-FE4C-2257F7D14C8D}"/>
              </a:ext>
            </a:extLst>
          </p:cNvPr>
          <p:cNvSpPr txBox="1"/>
          <p:nvPr/>
        </p:nvSpPr>
        <p:spPr>
          <a:xfrm>
            <a:off x="4033735" y="6020385"/>
            <a:ext cx="412452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i="1" u="sng" dirty="0"/>
              <a:t>Height and Width Distribution of images</a:t>
            </a:r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54EEE792-7095-0179-4048-95E4B2F8E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8" y="1449000"/>
            <a:ext cx="5504681" cy="39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F4ABDFC-BC7D-0AF0-56A8-4D2743272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81" y="1449000"/>
            <a:ext cx="5504681" cy="396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66095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A0AE05-ACA9-17CF-FE4C-2257F7D14C8D}"/>
              </a:ext>
            </a:extLst>
          </p:cNvPr>
          <p:cNvSpPr txBox="1"/>
          <p:nvPr/>
        </p:nvSpPr>
        <p:spPr>
          <a:xfrm>
            <a:off x="6957285" y="6331607"/>
            <a:ext cx="256982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i="1" u="sng" dirty="0"/>
              <a:t>Expected 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24BB1-BDD7-C3C0-1B05-CCBAA5D7DCBC}"/>
              </a:ext>
            </a:extLst>
          </p:cNvPr>
          <p:cNvSpPr txBox="1"/>
          <p:nvPr/>
        </p:nvSpPr>
        <p:spPr>
          <a:xfrm>
            <a:off x="555813" y="2969673"/>
            <a:ext cx="4586638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-apple-system"/>
              </a:rPr>
              <a:t>A pre-trained CNN model predicts the class of the image based on whether it belongs to the "NORMAL" or "COVID" category.</a:t>
            </a:r>
            <a:endParaRPr lang="en-US" sz="2000" dirty="0"/>
          </a:p>
        </p:txBody>
      </p:sp>
      <p:pic>
        <p:nvPicPr>
          <p:cNvPr id="2" name="Picture 1" descr="A close-up of a fetus&#10;&#10;Description automatically generated with medium confidence">
            <a:extLst>
              <a:ext uri="{FF2B5EF4-FFF2-40B4-BE49-F238E27FC236}">
                <a16:creationId xmlns:a16="http://schemas.microsoft.com/office/drawing/2014/main" id="{D022F6A0-1E30-4A69-273D-B7B4C3AD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72" y="1023458"/>
            <a:ext cx="5296054" cy="52158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71062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D70DC7-6A17-5733-15D9-26C5D4468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1" t="-878" r="55426" b="86534"/>
          <a:stretch/>
        </p:blipFill>
        <p:spPr>
          <a:xfrm>
            <a:off x="2411925" y="1775017"/>
            <a:ext cx="7368150" cy="15082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C90F5E-D0F9-45EB-447E-161D2ACA9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391" y="3508369"/>
            <a:ext cx="6307218" cy="1508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1823CF-9247-A82A-4666-7EA2CCF034A9}"/>
              </a:ext>
            </a:extLst>
          </p:cNvPr>
          <p:cNvSpPr txBox="1"/>
          <p:nvPr/>
        </p:nvSpPr>
        <p:spPr>
          <a:xfrm>
            <a:off x="3263511" y="5906206"/>
            <a:ext cx="566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/>
              <a:t>PRECISION and  RECALL Scores for validation and test set.</a:t>
            </a:r>
          </a:p>
        </p:txBody>
      </p:sp>
    </p:spTree>
    <p:extLst>
      <p:ext uri="{BB962C8B-B14F-4D97-AF65-F5344CB8AC3E}">
        <p14:creationId xmlns:p14="http://schemas.microsoft.com/office/powerpoint/2010/main" val="1561016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75400336-73E8-D411-F609-EE6EEC724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43" y="891086"/>
            <a:ext cx="9172107" cy="41128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D8D854-C439-2883-E114-63AA7AA7288C}"/>
              </a:ext>
            </a:extLst>
          </p:cNvPr>
          <p:cNvSpPr txBox="1"/>
          <p:nvPr/>
        </p:nvSpPr>
        <p:spPr>
          <a:xfrm>
            <a:off x="1891390" y="5832420"/>
            <a:ext cx="84092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The precision, recall, and F1 score for the Normal class is higher as compared to the Covid class.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The precision score for covid class is higher than the recall and F1 scores.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0D3B7-A287-9397-ADDE-97F9C1542EC2}"/>
              </a:ext>
            </a:extLst>
          </p:cNvPr>
          <p:cNvSpPr txBox="1"/>
          <p:nvPr/>
        </p:nvSpPr>
        <p:spPr>
          <a:xfrm>
            <a:off x="4811083" y="5069933"/>
            <a:ext cx="256982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i="1" u="sng" dirty="0"/>
              <a:t>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786638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429EDC2-3D52-67AE-D441-BA6E29957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396" y="1503348"/>
            <a:ext cx="8501208" cy="38513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9BA861-BDDB-A516-10D8-99283F3E05A2}"/>
              </a:ext>
            </a:extLst>
          </p:cNvPr>
          <p:cNvSpPr txBox="1"/>
          <p:nvPr/>
        </p:nvSpPr>
        <p:spPr>
          <a:xfrm>
            <a:off x="3584632" y="5604202"/>
            <a:ext cx="502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u="sng" dirty="0"/>
              <a:t>Line Graph Depicting Loss &amp; Accuracy of CNN Model</a:t>
            </a:r>
          </a:p>
        </p:txBody>
      </p:sp>
    </p:spTree>
    <p:extLst>
      <p:ext uri="{BB962C8B-B14F-4D97-AF65-F5344CB8AC3E}">
        <p14:creationId xmlns:p14="http://schemas.microsoft.com/office/powerpoint/2010/main" val="1895181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3676240F-62F0-E7C2-6BED-B5E1439BB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80" y="643991"/>
            <a:ext cx="8882639" cy="58175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42760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A0AE05-ACA9-17CF-FE4C-2257F7D14C8D}"/>
              </a:ext>
            </a:extLst>
          </p:cNvPr>
          <p:cNvSpPr txBox="1"/>
          <p:nvPr/>
        </p:nvSpPr>
        <p:spPr>
          <a:xfrm>
            <a:off x="1702919" y="6219476"/>
            <a:ext cx="8786159" cy="369332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Precision, recall, and F1 score are higher for the "COVID" class than for the "Normal" class</a:t>
            </a: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A6F4D3BC-2C4E-7244-6013-F39D257D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88" y="571304"/>
            <a:ext cx="7718022" cy="53300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68882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A0AE05-ACA9-17CF-FE4C-2257F7D14C8D}"/>
              </a:ext>
            </a:extLst>
          </p:cNvPr>
          <p:cNvSpPr txBox="1"/>
          <p:nvPr/>
        </p:nvSpPr>
        <p:spPr>
          <a:xfrm>
            <a:off x="7327697" y="6308604"/>
            <a:ext cx="249170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u="sng" dirty="0"/>
              <a:t>Prediction on Test Data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397D9E0-71F1-5802-A582-FC82F9106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74" y="180064"/>
            <a:ext cx="6593748" cy="61527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284A32-1E2B-291C-F506-6D13C0893130}"/>
              </a:ext>
            </a:extLst>
          </p:cNvPr>
          <p:cNvSpPr txBox="1"/>
          <p:nvPr/>
        </p:nvSpPr>
        <p:spPr>
          <a:xfrm>
            <a:off x="321578" y="2379295"/>
            <a:ext cx="466372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The predicted label is based on the predicted probability, whether it is greater than 0.5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If the predicted and true labels match, the text color is set to green, otherwise, it is set to 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81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2EFCB27A-D9A6-BE27-72D3-A52C56668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14" y="549150"/>
            <a:ext cx="8187371" cy="57596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45592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1BCBC684-8E8C-58BE-8AF0-2ED92AB95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91" y="1694577"/>
            <a:ext cx="7437855" cy="43216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F3813-ADFB-08B6-32AF-B8F6543556E0}"/>
              </a:ext>
            </a:extLst>
          </p:cNvPr>
          <p:cNvSpPr txBox="1"/>
          <p:nvPr/>
        </p:nvSpPr>
        <p:spPr>
          <a:xfrm>
            <a:off x="4847139" y="841795"/>
            <a:ext cx="2162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latin typeface="Oswald Bold"/>
                <a:cs typeface="Times New Roman" panose="02020603050405020304" pitchFamily="18" charset="0"/>
              </a:rPr>
              <a:t>CONCLUSION</a:t>
            </a:r>
            <a:endParaRPr lang="en-US" sz="3200" dirty="0">
              <a:latin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546507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04DA434-B3B3-B97B-478C-58397A1116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9" t="8707" r="46428" b="8707"/>
          <a:stretch/>
        </p:blipFill>
        <p:spPr>
          <a:xfrm>
            <a:off x="6237513" y="597083"/>
            <a:ext cx="870858" cy="5663837"/>
          </a:xfrm>
          <a:prstGeom prst="round2SameRect">
            <a:avLst>
              <a:gd name="adj1" fmla="val 23485"/>
              <a:gd name="adj2" fmla="val 0"/>
            </a:avLst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73875-117D-8F19-AB94-16B9557E4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87" t="8706" r="8371" b="8706"/>
          <a:stretch/>
        </p:blipFill>
        <p:spPr>
          <a:xfrm>
            <a:off x="10877549" y="597079"/>
            <a:ext cx="870858" cy="5663837"/>
          </a:xfrm>
          <a:prstGeom prst="round2SameRect">
            <a:avLst>
              <a:gd name="adj1" fmla="val 26894"/>
              <a:gd name="adj2" fmla="val 0"/>
            </a:avLst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E0384E-408A-0CE2-AD5B-28B4142CF4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2" t="8706" r="17885" b="8706"/>
          <a:stretch/>
        </p:blipFill>
        <p:spPr>
          <a:xfrm>
            <a:off x="9717540" y="597081"/>
            <a:ext cx="870858" cy="5663837"/>
          </a:xfrm>
          <a:prstGeom prst="round2SameRect">
            <a:avLst>
              <a:gd name="adj1" fmla="val 32576"/>
              <a:gd name="adj2" fmla="val 0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7D559C-99A4-0738-834A-99C0064696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9" t="8706" r="27208" b="8706"/>
          <a:stretch/>
        </p:blipFill>
        <p:spPr>
          <a:xfrm>
            <a:off x="8557531" y="597082"/>
            <a:ext cx="870858" cy="5663837"/>
          </a:xfrm>
          <a:prstGeom prst="round2SameRect">
            <a:avLst>
              <a:gd name="adj1" fmla="val 28031"/>
              <a:gd name="adj2" fmla="val 0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D37E15-D10B-BDE0-FB32-BBB3CB830A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1" t="8706" r="36908" b="8706"/>
          <a:stretch/>
        </p:blipFill>
        <p:spPr>
          <a:xfrm>
            <a:off x="7397522" y="597083"/>
            <a:ext cx="870858" cy="5663837"/>
          </a:xfrm>
          <a:prstGeom prst="round2SameRect">
            <a:avLst>
              <a:gd name="adj1" fmla="val 18939"/>
              <a:gd name="adj2" fmla="val 0"/>
            </a:avLst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B349D8F-D66D-0938-9A4F-D96AF2AC80F2}"/>
              </a:ext>
            </a:extLst>
          </p:cNvPr>
          <p:cNvGrpSpPr/>
          <p:nvPr/>
        </p:nvGrpSpPr>
        <p:grpSpPr>
          <a:xfrm>
            <a:off x="6284801" y="5399316"/>
            <a:ext cx="776287" cy="718457"/>
            <a:chOff x="6284799" y="5399314"/>
            <a:chExt cx="776287" cy="71845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02EC487-640A-FA13-26F5-B5A4E67EDA5A}"/>
                </a:ext>
              </a:extLst>
            </p:cNvPr>
            <p:cNvSpPr/>
            <p:nvPr/>
          </p:nvSpPr>
          <p:spPr>
            <a:xfrm>
              <a:off x="6284799" y="5399314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TextBox 30">
              <a:hlinkClick r:id="rId8" action="ppaction://hlinksldjump"/>
              <a:extLst>
                <a:ext uri="{FF2B5EF4-FFF2-40B4-BE49-F238E27FC236}">
                  <a16:creationId xmlns:a16="http://schemas.microsoft.com/office/drawing/2014/main" id="{C5CCE40C-90C4-BBD2-A627-F270A050E2AC}"/>
                </a:ext>
              </a:extLst>
            </p:cNvPr>
            <p:cNvSpPr txBox="1"/>
            <p:nvPr/>
          </p:nvSpPr>
          <p:spPr>
            <a:xfrm>
              <a:off x="6509657" y="5540829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1</a:t>
              </a:r>
              <a:endParaRPr lang="en-CA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B0158E-2A9B-A48A-978A-C97AF8883ED6}"/>
              </a:ext>
            </a:extLst>
          </p:cNvPr>
          <p:cNvGrpSpPr/>
          <p:nvPr/>
        </p:nvGrpSpPr>
        <p:grpSpPr>
          <a:xfrm>
            <a:off x="7444809" y="5399315"/>
            <a:ext cx="776287" cy="718457"/>
            <a:chOff x="7444807" y="5399313"/>
            <a:chExt cx="776287" cy="71845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63FA82-23C2-22B2-B80C-5F56CCADE1E4}"/>
                </a:ext>
              </a:extLst>
            </p:cNvPr>
            <p:cNvSpPr/>
            <p:nvPr/>
          </p:nvSpPr>
          <p:spPr>
            <a:xfrm>
              <a:off x="7444807" y="5399313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TextBox 31">
              <a:hlinkClick r:id="rId9" action="ppaction://hlinksldjump"/>
              <a:extLst>
                <a:ext uri="{FF2B5EF4-FFF2-40B4-BE49-F238E27FC236}">
                  <a16:creationId xmlns:a16="http://schemas.microsoft.com/office/drawing/2014/main" id="{21584DF2-7541-EE9F-C51C-E56F96FAB635}"/>
                </a:ext>
              </a:extLst>
            </p:cNvPr>
            <p:cNvSpPr txBox="1"/>
            <p:nvPr/>
          </p:nvSpPr>
          <p:spPr>
            <a:xfrm>
              <a:off x="7658779" y="5540047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2</a:t>
              </a:r>
              <a:endParaRPr lang="en-CA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046656-A7C1-112C-1A6D-5D09B758046F}"/>
              </a:ext>
            </a:extLst>
          </p:cNvPr>
          <p:cNvGrpSpPr/>
          <p:nvPr/>
        </p:nvGrpSpPr>
        <p:grpSpPr>
          <a:xfrm>
            <a:off x="8604817" y="5399314"/>
            <a:ext cx="776287" cy="718457"/>
            <a:chOff x="8604815" y="5399312"/>
            <a:chExt cx="776287" cy="71845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B0D4E1-0861-551A-DDD2-9E36017AE015}"/>
                </a:ext>
              </a:extLst>
            </p:cNvPr>
            <p:cNvSpPr/>
            <p:nvPr/>
          </p:nvSpPr>
          <p:spPr>
            <a:xfrm>
              <a:off x="8604815" y="5399312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hlinkClick r:id="rId10" action="ppaction://hlinksldjump"/>
              <a:extLst>
                <a:ext uri="{FF2B5EF4-FFF2-40B4-BE49-F238E27FC236}">
                  <a16:creationId xmlns:a16="http://schemas.microsoft.com/office/drawing/2014/main" id="{F1698C4B-6E07-1189-6EA5-008D36CEC746}"/>
                </a:ext>
              </a:extLst>
            </p:cNvPr>
            <p:cNvSpPr txBox="1"/>
            <p:nvPr/>
          </p:nvSpPr>
          <p:spPr>
            <a:xfrm>
              <a:off x="8807901" y="5539265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3</a:t>
              </a:r>
              <a:endParaRPr lang="en-CA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9AD898-CE99-17D1-596D-387E1A1AADEA}"/>
              </a:ext>
            </a:extLst>
          </p:cNvPr>
          <p:cNvGrpSpPr/>
          <p:nvPr/>
        </p:nvGrpSpPr>
        <p:grpSpPr>
          <a:xfrm>
            <a:off x="9764825" y="5399313"/>
            <a:ext cx="776287" cy="718457"/>
            <a:chOff x="9764823" y="5399311"/>
            <a:chExt cx="776287" cy="71845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FAA372-F15D-EAFB-59E9-BF1D605CD37F}"/>
                </a:ext>
              </a:extLst>
            </p:cNvPr>
            <p:cNvSpPr/>
            <p:nvPr/>
          </p:nvSpPr>
          <p:spPr>
            <a:xfrm>
              <a:off x="9764823" y="5399311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9D21B8-604A-F68C-35F0-DB68441FF2E0}"/>
                </a:ext>
              </a:extLst>
            </p:cNvPr>
            <p:cNvSpPr txBox="1"/>
            <p:nvPr/>
          </p:nvSpPr>
          <p:spPr>
            <a:xfrm>
              <a:off x="9957023" y="5538483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4</a:t>
              </a:r>
              <a:endParaRPr lang="en-CA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BF1D63-5B27-8809-596C-9BFF9EADABF4}"/>
              </a:ext>
            </a:extLst>
          </p:cNvPr>
          <p:cNvGrpSpPr/>
          <p:nvPr/>
        </p:nvGrpSpPr>
        <p:grpSpPr>
          <a:xfrm>
            <a:off x="10924831" y="5399310"/>
            <a:ext cx="776287" cy="718457"/>
            <a:chOff x="10924831" y="5399310"/>
            <a:chExt cx="776287" cy="71845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619D8F-B86C-7058-0041-1A2C25A278E0}"/>
                </a:ext>
              </a:extLst>
            </p:cNvPr>
            <p:cNvSpPr/>
            <p:nvPr/>
          </p:nvSpPr>
          <p:spPr>
            <a:xfrm>
              <a:off x="10924831" y="5399310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TextBox 34">
              <a:hlinkClick r:id="rId11" action="ppaction://hlinksldjump"/>
              <a:extLst>
                <a:ext uri="{FF2B5EF4-FFF2-40B4-BE49-F238E27FC236}">
                  <a16:creationId xmlns:a16="http://schemas.microsoft.com/office/drawing/2014/main" id="{04CDB55C-5AA8-24E6-AA28-B3409E31A643}"/>
                </a:ext>
              </a:extLst>
            </p:cNvPr>
            <p:cNvSpPr txBox="1"/>
            <p:nvPr/>
          </p:nvSpPr>
          <p:spPr>
            <a:xfrm>
              <a:off x="11106145" y="5537701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5</a:t>
              </a:r>
              <a:endParaRPr lang="en-CA" dirty="0"/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0020CB11-3680-8600-AF5E-5B86565999F4}"/>
              </a:ext>
            </a:extLst>
          </p:cNvPr>
          <p:cNvSpPr txBox="1">
            <a:spLocks/>
          </p:cNvSpPr>
          <p:nvPr/>
        </p:nvSpPr>
        <p:spPr>
          <a:xfrm>
            <a:off x="89912" y="3105831"/>
            <a:ext cx="6070042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THE UNFORGETTABLE PAST...</a:t>
            </a:r>
          </a:p>
        </p:txBody>
      </p:sp>
    </p:spTree>
    <p:extLst>
      <p:ext uri="{BB962C8B-B14F-4D97-AF65-F5344CB8AC3E}">
        <p14:creationId xmlns:p14="http://schemas.microsoft.com/office/powerpoint/2010/main" val="979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5">
            <a:hlinkClick r:id="" action="ppaction://media"/>
            <a:extLst>
              <a:ext uri="{FF2B5EF4-FFF2-40B4-BE49-F238E27FC236}">
                <a16:creationId xmlns:a16="http://schemas.microsoft.com/office/drawing/2014/main" id="{081C91BD-A7B0-4995-5D29-03BC01470E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86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556"/>
            <a:ext cx="12192000" cy="68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66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92696D-B883-6898-4A30-4B1061823E9B}"/>
              </a:ext>
            </a:extLst>
          </p:cNvPr>
          <p:cNvSpPr txBox="1">
            <a:spLocks/>
          </p:cNvSpPr>
          <p:nvPr/>
        </p:nvSpPr>
        <p:spPr>
          <a:xfrm>
            <a:off x="4605901" y="0"/>
            <a:ext cx="3213152" cy="7484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>
              <a:lnSpc>
                <a:spcPct val="85000"/>
              </a:lnSpc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Oswald Bold"/>
              </a:rPr>
              <a:t>FUTURE SCOPE</a:t>
            </a:r>
          </a:p>
        </p:txBody>
      </p:sp>
      <p:graphicFrame>
        <p:nvGraphicFramePr>
          <p:cNvPr id="88" name="TextBox 1">
            <a:extLst>
              <a:ext uri="{FF2B5EF4-FFF2-40B4-BE49-F238E27FC236}">
                <a16:creationId xmlns:a16="http://schemas.microsoft.com/office/drawing/2014/main" id="{18D2041E-7637-A8F4-C09A-F84142EB4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013571"/>
              </p:ext>
            </p:extLst>
          </p:nvPr>
        </p:nvGraphicFramePr>
        <p:xfrm>
          <a:off x="1066800" y="1551777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31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92696D-B883-6898-4A30-4B1061823E9B}"/>
              </a:ext>
            </a:extLst>
          </p:cNvPr>
          <p:cNvSpPr txBox="1">
            <a:spLocks/>
          </p:cNvSpPr>
          <p:nvPr/>
        </p:nvSpPr>
        <p:spPr>
          <a:xfrm>
            <a:off x="3075287" y="1890789"/>
            <a:ext cx="6041429" cy="21655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SemiCondensed" panose="020B0502040204020203" pitchFamily="34" charset="0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311F8-3F38-3770-D473-607CEEE5C93A}"/>
              </a:ext>
            </a:extLst>
          </p:cNvPr>
          <p:cNvSpPr txBox="1"/>
          <p:nvPr/>
        </p:nvSpPr>
        <p:spPr>
          <a:xfrm>
            <a:off x="5005430" y="3429000"/>
            <a:ext cx="354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Questions are welcome, if any.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951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92696D-B883-6898-4A30-4B1061823E9B}"/>
              </a:ext>
            </a:extLst>
          </p:cNvPr>
          <p:cNvSpPr txBox="1">
            <a:spLocks/>
          </p:cNvSpPr>
          <p:nvPr/>
        </p:nvSpPr>
        <p:spPr>
          <a:xfrm>
            <a:off x="3075285" y="-399406"/>
            <a:ext cx="6041429" cy="21655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SemiCondensed" panose="020B0502040204020203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A22A1-9929-FA9E-918D-4F775C29390F}"/>
              </a:ext>
            </a:extLst>
          </p:cNvPr>
          <p:cNvSpPr txBox="1"/>
          <p:nvPr/>
        </p:nvSpPr>
        <p:spPr>
          <a:xfrm>
            <a:off x="1926670" y="1868647"/>
            <a:ext cx="8338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www.kaggle.com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https://www.who.int/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Communicating with Data: The Art of Writing Data Science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Storytelling with Data : A Data Visualization Guide for Business Professionals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GitHub Repository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Hands on Machine Learning by O'Reilly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73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04DA434-B3B3-B97B-478C-58397A111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r="-35" b="1922"/>
          <a:stretch/>
        </p:blipFill>
        <p:spPr>
          <a:xfrm>
            <a:off x="490882" y="597081"/>
            <a:ext cx="6617489" cy="5663837"/>
          </a:xfrm>
          <a:prstGeom prst="round2SameRect">
            <a:avLst>
              <a:gd name="adj1" fmla="val 9839"/>
              <a:gd name="adj2" fmla="val 0"/>
            </a:avLst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73875-117D-8F19-AB94-16B9557E4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87" t="8706" r="8371" b="8706"/>
          <a:stretch/>
        </p:blipFill>
        <p:spPr>
          <a:xfrm>
            <a:off x="10877549" y="597079"/>
            <a:ext cx="870858" cy="5663837"/>
          </a:xfrm>
          <a:prstGeom prst="round2SameRect">
            <a:avLst>
              <a:gd name="adj1" fmla="val 26894"/>
              <a:gd name="adj2" fmla="val 0"/>
            </a:avLst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E0384E-408A-0CE2-AD5B-28B4142CF4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2" t="8706" r="17885" b="8706"/>
          <a:stretch/>
        </p:blipFill>
        <p:spPr>
          <a:xfrm>
            <a:off x="9717540" y="597081"/>
            <a:ext cx="870858" cy="5663837"/>
          </a:xfrm>
          <a:prstGeom prst="round2SameRect">
            <a:avLst>
              <a:gd name="adj1" fmla="val 32576"/>
              <a:gd name="adj2" fmla="val 0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7D559C-99A4-0738-834A-99C0064696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9" t="8706" r="27208" b="8706"/>
          <a:stretch/>
        </p:blipFill>
        <p:spPr>
          <a:xfrm>
            <a:off x="8557531" y="597082"/>
            <a:ext cx="870858" cy="5663837"/>
          </a:xfrm>
          <a:prstGeom prst="round2SameRect">
            <a:avLst>
              <a:gd name="adj1" fmla="val 28031"/>
              <a:gd name="adj2" fmla="val 0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D37E15-D10B-BDE0-FB32-BBB3CB830A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1" t="8706" r="36908" b="8706"/>
          <a:stretch/>
        </p:blipFill>
        <p:spPr>
          <a:xfrm>
            <a:off x="7397522" y="597083"/>
            <a:ext cx="870858" cy="5663837"/>
          </a:xfrm>
          <a:prstGeom prst="round2SameRect">
            <a:avLst>
              <a:gd name="adj1" fmla="val 18939"/>
              <a:gd name="adj2" fmla="val 0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9281855-972F-E2B9-FA72-59DBE568C0AA}"/>
              </a:ext>
            </a:extLst>
          </p:cNvPr>
          <p:cNvGrpSpPr/>
          <p:nvPr/>
        </p:nvGrpSpPr>
        <p:grpSpPr>
          <a:xfrm>
            <a:off x="3411484" y="5399312"/>
            <a:ext cx="776287" cy="718457"/>
            <a:chOff x="6284799" y="5399314"/>
            <a:chExt cx="776287" cy="7184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2A89FB-0F03-D3A2-6A33-CD2E4A864D09}"/>
                </a:ext>
              </a:extLst>
            </p:cNvPr>
            <p:cNvSpPr/>
            <p:nvPr/>
          </p:nvSpPr>
          <p:spPr>
            <a:xfrm>
              <a:off x="6284799" y="5399314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hlinkClick r:id="rId7" action="ppaction://hlinksldjump"/>
              <a:extLst>
                <a:ext uri="{FF2B5EF4-FFF2-40B4-BE49-F238E27FC236}">
                  <a16:creationId xmlns:a16="http://schemas.microsoft.com/office/drawing/2014/main" id="{AA02C8CD-A65D-15D0-47AE-3A4B7A212ECE}"/>
                </a:ext>
              </a:extLst>
            </p:cNvPr>
            <p:cNvSpPr txBox="1"/>
            <p:nvPr/>
          </p:nvSpPr>
          <p:spPr>
            <a:xfrm>
              <a:off x="6509657" y="5540829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1</a:t>
              </a:r>
              <a:endParaRPr lang="en-CA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EA32F1-AFA2-58C0-3847-72F1ED5511A7}"/>
              </a:ext>
            </a:extLst>
          </p:cNvPr>
          <p:cNvGrpSpPr/>
          <p:nvPr/>
        </p:nvGrpSpPr>
        <p:grpSpPr>
          <a:xfrm>
            <a:off x="7444809" y="5399315"/>
            <a:ext cx="776287" cy="718457"/>
            <a:chOff x="7444807" y="5399313"/>
            <a:chExt cx="776287" cy="71845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46010F-E565-44C9-7C0C-406D69A274B7}"/>
                </a:ext>
              </a:extLst>
            </p:cNvPr>
            <p:cNvSpPr/>
            <p:nvPr/>
          </p:nvSpPr>
          <p:spPr>
            <a:xfrm>
              <a:off x="7444807" y="5399313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TextBox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FC73EB47-2DBA-E468-A2BA-C8E6310E10CE}"/>
                </a:ext>
              </a:extLst>
            </p:cNvPr>
            <p:cNvSpPr txBox="1"/>
            <p:nvPr/>
          </p:nvSpPr>
          <p:spPr>
            <a:xfrm>
              <a:off x="7658779" y="5540047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2</a:t>
              </a:r>
              <a:endParaRPr lang="en-CA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9CD4D96-95D8-A8DD-379A-080963A13D75}"/>
              </a:ext>
            </a:extLst>
          </p:cNvPr>
          <p:cNvGrpSpPr/>
          <p:nvPr/>
        </p:nvGrpSpPr>
        <p:grpSpPr>
          <a:xfrm>
            <a:off x="8604817" y="5399314"/>
            <a:ext cx="776287" cy="718457"/>
            <a:chOff x="8604815" y="5399312"/>
            <a:chExt cx="776287" cy="71845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048C94-8B82-CC52-8FE6-6E77E677754F}"/>
                </a:ext>
              </a:extLst>
            </p:cNvPr>
            <p:cNvSpPr/>
            <p:nvPr/>
          </p:nvSpPr>
          <p:spPr>
            <a:xfrm>
              <a:off x="8604815" y="5399312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TextBox 44">
              <a:hlinkClick r:id="rId9" action="ppaction://hlinksldjump"/>
              <a:extLst>
                <a:ext uri="{FF2B5EF4-FFF2-40B4-BE49-F238E27FC236}">
                  <a16:creationId xmlns:a16="http://schemas.microsoft.com/office/drawing/2014/main" id="{C282D6B9-7913-0002-DE0C-11497E59AB3C}"/>
                </a:ext>
              </a:extLst>
            </p:cNvPr>
            <p:cNvSpPr txBox="1"/>
            <p:nvPr/>
          </p:nvSpPr>
          <p:spPr>
            <a:xfrm>
              <a:off x="8807901" y="5539265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3</a:t>
              </a:r>
              <a:endParaRPr lang="en-CA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423739-6875-FCDD-ECF2-63B1C3F84784}"/>
              </a:ext>
            </a:extLst>
          </p:cNvPr>
          <p:cNvGrpSpPr/>
          <p:nvPr/>
        </p:nvGrpSpPr>
        <p:grpSpPr>
          <a:xfrm>
            <a:off x="9764825" y="5399313"/>
            <a:ext cx="776287" cy="718457"/>
            <a:chOff x="9764823" y="5399311"/>
            <a:chExt cx="776287" cy="71845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4D0EF81-0990-6ED4-45D3-F600ADFBDAB4}"/>
                </a:ext>
              </a:extLst>
            </p:cNvPr>
            <p:cNvSpPr/>
            <p:nvPr/>
          </p:nvSpPr>
          <p:spPr>
            <a:xfrm>
              <a:off x="9764823" y="5399311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69CC2B-60E8-669E-6E3F-FF96F0E11624}"/>
                </a:ext>
              </a:extLst>
            </p:cNvPr>
            <p:cNvSpPr txBox="1"/>
            <p:nvPr/>
          </p:nvSpPr>
          <p:spPr>
            <a:xfrm>
              <a:off x="9957023" y="5538483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4</a:t>
              </a:r>
              <a:endParaRPr lang="en-CA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9DA1048-CC51-5A2D-2491-50B52D5C26C3}"/>
              </a:ext>
            </a:extLst>
          </p:cNvPr>
          <p:cNvGrpSpPr/>
          <p:nvPr/>
        </p:nvGrpSpPr>
        <p:grpSpPr>
          <a:xfrm>
            <a:off x="10924831" y="5399310"/>
            <a:ext cx="776287" cy="718457"/>
            <a:chOff x="10924831" y="5399310"/>
            <a:chExt cx="776287" cy="7184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C3FB34-4A41-F9E2-729E-D7FAD5C52569}"/>
                </a:ext>
              </a:extLst>
            </p:cNvPr>
            <p:cNvSpPr/>
            <p:nvPr/>
          </p:nvSpPr>
          <p:spPr>
            <a:xfrm>
              <a:off x="10924831" y="5399310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TextBox 50">
              <a:hlinkClick r:id="rId10" action="ppaction://hlinksldjump"/>
              <a:extLst>
                <a:ext uri="{FF2B5EF4-FFF2-40B4-BE49-F238E27FC236}">
                  <a16:creationId xmlns:a16="http://schemas.microsoft.com/office/drawing/2014/main" id="{C8AE3C65-5980-43FB-73A2-1705BD24E316}"/>
                </a:ext>
              </a:extLst>
            </p:cNvPr>
            <p:cNvSpPr txBox="1"/>
            <p:nvPr/>
          </p:nvSpPr>
          <p:spPr>
            <a:xfrm>
              <a:off x="11106145" y="5537701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5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6679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04DA434-B3B3-B97B-478C-58397A111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9" t="8707" r="46428" b="8707"/>
          <a:stretch/>
        </p:blipFill>
        <p:spPr>
          <a:xfrm>
            <a:off x="443593" y="599973"/>
            <a:ext cx="870858" cy="5663837"/>
          </a:xfrm>
          <a:prstGeom prst="round2SameRect">
            <a:avLst>
              <a:gd name="adj1" fmla="val 23485"/>
              <a:gd name="adj2" fmla="val 0"/>
            </a:avLst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73875-117D-8F19-AB94-16B9557E4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87" t="8706" r="8371" b="8706"/>
          <a:stretch/>
        </p:blipFill>
        <p:spPr>
          <a:xfrm>
            <a:off x="10877549" y="597079"/>
            <a:ext cx="870858" cy="5663837"/>
          </a:xfrm>
          <a:prstGeom prst="round2SameRect">
            <a:avLst>
              <a:gd name="adj1" fmla="val 26894"/>
              <a:gd name="adj2" fmla="val 0"/>
            </a:avLst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E0384E-408A-0CE2-AD5B-28B4142CF4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2" t="8706" r="17885" b="8706"/>
          <a:stretch/>
        </p:blipFill>
        <p:spPr>
          <a:xfrm>
            <a:off x="9717540" y="597081"/>
            <a:ext cx="870858" cy="5663837"/>
          </a:xfrm>
          <a:prstGeom prst="round2SameRect">
            <a:avLst>
              <a:gd name="adj1" fmla="val 32576"/>
              <a:gd name="adj2" fmla="val 0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7D559C-99A4-0738-834A-99C0064696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9" t="8706" r="27208" b="8706"/>
          <a:stretch/>
        </p:blipFill>
        <p:spPr>
          <a:xfrm>
            <a:off x="8557531" y="597082"/>
            <a:ext cx="870858" cy="5663837"/>
          </a:xfrm>
          <a:prstGeom prst="round2SameRect">
            <a:avLst>
              <a:gd name="adj1" fmla="val 28031"/>
              <a:gd name="adj2" fmla="val 0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D37E15-D10B-BDE0-FB32-BBB3CB830A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r="636"/>
          <a:stretch/>
        </p:blipFill>
        <p:spPr>
          <a:xfrm>
            <a:off x="1650888" y="597083"/>
            <a:ext cx="6617492" cy="5663837"/>
          </a:xfrm>
          <a:prstGeom prst="round2SameRect">
            <a:avLst>
              <a:gd name="adj1" fmla="val 18939"/>
              <a:gd name="adj2" fmla="val 0"/>
            </a:avLst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50E859-D9E6-AEAF-DAC1-AF4D5BAF0EC2}"/>
              </a:ext>
            </a:extLst>
          </p:cNvPr>
          <p:cNvGrpSpPr/>
          <p:nvPr/>
        </p:nvGrpSpPr>
        <p:grpSpPr>
          <a:xfrm>
            <a:off x="490882" y="5399308"/>
            <a:ext cx="776287" cy="718457"/>
            <a:chOff x="6284799" y="5399314"/>
            <a:chExt cx="776287" cy="71845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1923C2A-F53A-3C76-408B-4810BBCEB8A5}"/>
                </a:ext>
              </a:extLst>
            </p:cNvPr>
            <p:cNvSpPr/>
            <p:nvPr/>
          </p:nvSpPr>
          <p:spPr>
            <a:xfrm>
              <a:off x="6284799" y="5399314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>
              <a:hlinkClick r:id="rId7" action="ppaction://hlinksldjump"/>
              <a:extLst>
                <a:ext uri="{FF2B5EF4-FFF2-40B4-BE49-F238E27FC236}">
                  <a16:creationId xmlns:a16="http://schemas.microsoft.com/office/drawing/2014/main" id="{C7E65EBB-0F7A-B1BB-0CDF-FE467D1CE433}"/>
                </a:ext>
              </a:extLst>
            </p:cNvPr>
            <p:cNvSpPr txBox="1"/>
            <p:nvPr/>
          </p:nvSpPr>
          <p:spPr>
            <a:xfrm>
              <a:off x="6509657" y="5540829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1</a:t>
              </a:r>
              <a:endParaRPr lang="en-CA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CDCC01-15EB-18D2-B203-D4C6ACE0889A}"/>
              </a:ext>
            </a:extLst>
          </p:cNvPr>
          <p:cNvGrpSpPr/>
          <p:nvPr/>
        </p:nvGrpSpPr>
        <p:grpSpPr>
          <a:xfrm>
            <a:off x="4571492" y="5399311"/>
            <a:ext cx="776287" cy="718457"/>
            <a:chOff x="7444807" y="5399313"/>
            <a:chExt cx="776287" cy="7184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07FE07F-5368-5032-028E-5ACF061D140C}"/>
                </a:ext>
              </a:extLst>
            </p:cNvPr>
            <p:cNvSpPr/>
            <p:nvPr/>
          </p:nvSpPr>
          <p:spPr>
            <a:xfrm>
              <a:off x="7444807" y="5399313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hlinkClick r:id="rId8" action="ppaction://hlinksldjump"/>
              <a:extLst>
                <a:ext uri="{FF2B5EF4-FFF2-40B4-BE49-F238E27FC236}">
                  <a16:creationId xmlns:a16="http://schemas.microsoft.com/office/drawing/2014/main" id="{1491DB40-CCF8-74D5-27AA-A7E0292B2997}"/>
                </a:ext>
              </a:extLst>
            </p:cNvPr>
            <p:cNvSpPr txBox="1"/>
            <p:nvPr/>
          </p:nvSpPr>
          <p:spPr>
            <a:xfrm>
              <a:off x="7658779" y="5540047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2</a:t>
              </a:r>
              <a:endParaRPr lang="en-CA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FCCA62-7F07-9031-F0D1-4BCD5018FD6D}"/>
              </a:ext>
            </a:extLst>
          </p:cNvPr>
          <p:cNvGrpSpPr/>
          <p:nvPr/>
        </p:nvGrpSpPr>
        <p:grpSpPr>
          <a:xfrm>
            <a:off x="8604817" y="5399314"/>
            <a:ext cx="776287" cy="718457"/>
            <a:chOff x="8604815" y="5399312"/>
            <a:chExt cx="776287" cy="71845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1D9071-C96C-74E9-6022-64A4461C902C}"/>
                </a:ext>
              </a:extLst>
            </p:cNvPr>
            <p:cNvSpPr/>
            <p:nvPr/>
          </p:nvSpPr>
          <p:spPr>
            <a:xfrm>
              <a:off x="8604815" y="5399312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FA9A74F4-FA31-6862-99E8-A88346BB0C69}"/>
                </a:ext>
              </a:extLst>
            </p:cNvPr>
            <p:cNvSpPr txBox="1"/>
            <p:nvPr/>
          </p:nvSpPr>
          <p:spPr>
            <a:xfrm>
              <a:off x="8807901" y="5539265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3</a:t>
              </a:r>
              <a:endParaRPr lang="en-CA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132FF3-6211-91DD-708A-EBC58A96B9EB}"/>
              </a:ext>
            </a:extLst>
          </p:cNvPr>
          <p:cNvGrpSpPr/>
          <p:nvPr/>
        </p:nvGrpSpPr>
        <p:grpSpPr>
          <a:xfrm>
            <a:off x="9764825" y="5399313"/>
            <a:ext cx="776287" cy="718457"/>
            <a:chOff x="9764823" y="5399311"/>
            <a:chExt cx="776287" cy="71845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39314E-3244-7186-CC4C-8D18D0DA7BB1}"/>
                </a:ext>
              </a:extLst>
            </p:cNvPr>
            <p:cNvSpPr/>
            <p:nvPr/>
          </p:nvSpPr>
          <p:spPr>
            <a:xfrm>
              <a:off x="9764823" y="5399311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B28C7D-284F-BF34-4C71-BF3230BA2A39}"/>
                </a:ext>
              </a:extLst>
            </p:cNvPr>
            <p:cNvSpPr txBox="1"/>
            <p:nvPr/>
          </p:nvSpPr>
          <p:spPr>
            <a:xfrm>
              <a:off x="9957023" y="5538483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4</a:t>
              </a:r>
              <a:endParaRPr lang="en-CA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03B611-5BF3-97F4-F3E1-090B636F0AB4}"/>
              </a:ext>
            </a:extLst>
          </p:cNvPr>
          <p:cNvGrpSpPr/>
          <p:nvPr/>
        </p:nvGrpSpPr>
        <p:grpSpPr>
          <a:xfrm>
            <a:off x="10924831" y="5399310"/>
            <a:ext cx="776287" cy="718457"/>
            <a:chOff x="10924831" y="5399310"/>
            <a:chExt cx="776287" cy="71845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4F969D-907C-C6BA-3FFA-1E943D71DCA0}"/>
                </a:ext>
              </a:extLst>
            </p:cNvPr>
            <p:cNvSpPr/>
            <p:nvPr/>
          </p:nvSpPr>
          <p:spPr>
            <a:xfrm>
              <a:off x="10924831" y="5399310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B29A9627-211D-0DC4-FE70-CCC1749EF897}"/>
                </a:ext>
              </a:extLst>
            </p:cNvPr>
            <p:cNvSpPr txBox="1"/>
            <p:nvPr/>
          </p:nvSpPr>
          <p:spPr>
            <a:xfrm>
              <a:off x="11106145" y="5537701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5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39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04DA434-B3B3-B97B-478C-58397A111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9" t="8707" r="46428" b="8707"/>
          <a:stretch/>
        </p:blipFill>
        <p:spPr>
          <a:xfrm>
            <a:off x="443593" y="597081"/>
            <a:ext cx="870858" cy="5663837"/>
          </a:xfrm>
          <a:prstGeom prst="round2SameRect">
            <a:avLst>
              <a:gd name="adj1" fmla="val 23485"/>
              <a:gd name="adj2" fmla="val 0"/>
            </a:avLst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73875-117D-8F19-AB94-16B9557E4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87" t="8706" r="8371" b="8706"/>
          <a:stretch/>
        </p:blipFill>
        <p:spPr>
          <a:xfrm>
            <a:off x="10877549" y="597079"/>
            <a:ext cx="870858" cy="5663837"/>
          </a:xfrm>
          <a:prstGeom prst="round2SameRect">
            <a:avLst>
              <a:gd name="adj1" fmla="val 26894"/>
              <a:gd name="adj2" fmla="val 0"/>
            </a:avLst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E0384E-408A-0CE2-AD5B-28B4142CF4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2" t="8706" r="17885" b="8706"/>
          <a:stretch/>
        </p:blipFill>
        <p:spPr>
          <a:xfrm>
            <a:off x="9717540" y="597081"/>
            <a:ext cx="870858" cy="5663837"/>
          </a:xfrm>
          <a:prstGeom prst="round2SameRect">
            <a:avLst>
              <a:gd name="adj1" fmla="val 32576"/>
              <a:gd name="adj2" fmla="val 0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7D559C-99A4-0738-834A-99C0064696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r="1"/>
          <a:stretch/>
        </p:blipFill>
        <p:spPr>
          <a:xfrm>
            <a:off x="2810900" y="597082"/>
            <a:ext cx="6617491" cy="5663837"/>
          </a:xfrm>
          <a:prstGeom prst="round2SameRect">
            <a:avLst>
              <a:gd name="adj1" fmla="val 28031"/>
              <a:gd name="adj2" fmla="val 0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D37E15-D10B-BDE0-FB32-BBB3CB830A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1" t="8706" r="36908" b="8706"/>
          <a:stretch/>
        </p:blipFill>
        <p:spPr>
          <a:xfrm>
            <a:off x="1603602" y="597083"/>
            <a:ext cx="870858" cy="5663837"/>
          </a:xfrm>
          <a:prstGeom prst="round2SameRect">
            <a:avLst>
              <a:gd name="adj1" fmla="val 18939"/>
              <a:gd name="adj2" fmla="val 0"/>
            </a:avLst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D44F3FD-E0CB-8599-C2E3-35EA5419302B}"/>
              </a:ext>
            </a:extLst>
          </p:cNvPr>
          <p:cNvGrpSpPr/>
          <p:nvPr/>
        </p:nvGrpSpPr>
        <p:grpSpPr>
          <a:xfrm>
            <a:off x="490877" y="5399310"/>
            <a:ext cx="776287" cy="718457"/>
            <a:chOff x="6284799" y="5399314"/>
            <a:chExt cx="776287" cy="71845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C88B193-0E1B-0F6E-C705-9C40FE84FD94}"/>
                </a:ext>
              </a:extLst>
            </p:cNvPr>
            <p:cNvSpPr/>
            <p:nvPr/>
          </p:nvSpPr>
          <p:spPr>
            <a:xfrm>
              <a:off x="6284799" y="5399314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>
              <a:hlinkClick r:id="rId7" action="ppaction://hlinksldjump"/>
              <a:extLst>
                <a:ext uri="{FF2B5EF4-FFF2-40B4-BE49-F238E27FC236}">
                  <a16:creationId xmlns:a16="http://schemas.microsoft.com/office/drawing/2014/main" id="{CE85051C-2EF9-6879-0309-918D16BE3D31}"/>
                </a:ext>
              </a:extLst>
            </p:cNvPr>
            <p:cNvSpPr txBox="1"/>
            <p:nvPr/>
          </p:nvSpPr>
          <p:spPr>
            <a:xfrm>
              <a:off x="6509657" y="5540829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1</a:t>
              </a:r>
              <a:endParaRPr lang="en-CA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85FDE-B8D8-16BD-DCC2-02B773D9C7B8}"/>
              </a:ext>
            </a:extLst>
          </p:cNvPr>
          <p:cNvGrpSpPr/>
          <p:nvPr/>
        </p:nvGrpSpPr>
        <p:grpSpPr>
          <a:xfrm>
            <a:off x="1650889" y="5399315"/>
            <a:ext cx="776287" cy="718457"/>
            <a:chOff x="7444807" y="5399313"/>
            <a:chExt cx="776287" cy="7184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3C8B41E-9893-CC94-335F-0FFF4E5E2AC7}"/>
                </a:ext>
              </a:extLst>
            </p:cNvPr>
            <p:cNvSpPr/>
            <p:nvPr/>
          </p:nvSpPr>
          <p:spPr>
            <a:xfrm>
              <a:off x="7444807" y="5399313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hlinkClick r:id="rId8" action="ppaction://hlinksldjump"/>
              <a:extLst>
                <a:ext uri="{FF2B5EF4-FFF2-40B4-BE49-F238E27FC236}">
                  <a16:creationId xmlns:a16="http://schemas.microsoft.com/office/drawing/2014/main" id="{73D601F7-B79D-1CBA-AD5D-82CF912BD075}"/>
                </a:ext>
              </a:extLst>
            </p:cNvPr>
            <p:cNvSpPr txBox="1"/>
            <p:nvPr/>
          </p:nvSpPr>
          <p:spPr>
            <a:xfrm>
              <a:off x="7658779" y="5540047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2</a:t>
              </a:r>
              <a:endParaRPr lang="en-CA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0C29E8-6CBD-33A9-D2E4-73A593773FA5}"/>
              </a:ext>
            </a:extLst>
          </p:cNvPr>
          <p:cNvGrpSpPr/>
          <p:nvPr/>
        </p:nvGrpSpPr>
        <p:grpSpPr>
          <a:xfrm>
            <a:off x="5707858" y="5399314"/>
            <a:ext cx="776287" cy="718457"/>
            <a:chOff x="8604815" y="5399312"/>
            <a:chExt cx="776287" cy="71845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06042C-7113-3D9E-CC0D-259F07BC0A25}"/>
                </a:ext>
              </a:extLst>
            </p:cNvPr>
            <p:cNvSpPr/>
            <p:nvPr/>
          </p:nvSpPr>
          <p:spPr>
            <a:xfrm>
              <a:off x="8604815" y="5399312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2C6810F8-27DF-ACF8-76EF-91B7133AE7D1}"/>
                </a:ext>
              </a:extLst>
            </p:cNvPr>
            <p:cNvSpPr txBox="1"/>
            <p:nvPr/>
          </p:nvSpPr>
          <p:spPr>
            <a:xfrm>
              <a:off x="8807901" y="5539265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3</a:t>
              </a:r>
              <a:endParaRPr lang="en-CA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16C9DE-5E1C-B344-1252-2F7CFB53BE18}"/>
              </a:ext>
            </a:extLst>
          </p:cNvPr>
          <p:cNvGrpSpPr/>
          <p:nvPr/>
        </p:nvGrpSpPr>
        <p:grpSpPr>
          <a:xfrm>
            <a:off x="9764825" y="5399313"/>
            <a:ext cx="776287" cy="718457"/>
            <a:chOff x="9764823" y="5399311"/>
            <a:chExt cx="776287" cy="71845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E81097-402B-E859-C041-E996785F1C1A}"/>
                </a:ext>
              </a:extLst>
            </p:cNvPr>
            <p:cNvSpPr/>
            <p:nvPr/>
          </p:nvSpPr>
          <p:spPr>
            <a:xfrm>
              <a:off x="9764823" y="5399311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F018BD-2BA1-A140-0495-5DF3A40A42C6}"/>
                </a:ext>
              </a:extLst>
            </p:cNvPr>
            <p:cNvSpPr txBox="1"/>
            <p:nvPr/>
          </p:nvSpPr>
          <p:spPr>
            <a:xfrm>
              <a:off x="9957023" y="5538483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4</a:t>
              </a:r>
              <a:endParaRPr lang="en-CA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0BF498-16CF-B1E2-7BE5-E40DCA593CF4}"/>
              </a:ext>
            </a:extLst>
          </p:cNvPr>
          <p:cNvGrpSpPr/>
          <p:nvPr/>
        </p:nvGrpSpPr>
        <p:grpSpPr>
          <a:xfrm>
            <a:off x="10924831" y="5399310"/>
            <a:ext cx="776287" cy="718457"/>
            <a:chOff x="10924831" y="5399310"/>
            <a:chExt cx="776287" cy="71845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835F81-6D79-BC6C-93F1-265D69AC5A72}"/>
                </a:ext>
              </a:extLst>
            </p:cNvPr>
            <p:cNvSpPr/>
            <p:nvPr/>
          </p:nvSpPr>
          <p:spPr>
            <a:xfrm>
              <a:off x="10924831" y="5399310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D602E9-01FB-1D4E-0BD9-4FED2661B709}"/>
                </a:ext>
              </a:extLst>
            </p:cNvPr>
            <p:cNvSpPr txBox="1"/>
            <p:nvPr/>
          </p:nvSpPr>
          <p:spPr>
            <a:xfrm>
              <a:off x="11106145" y="5537701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5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5876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04DA434-B3B3-B97B-478C-58397A111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9" t="8707" r="46428" b="8707"/>
          <a:stretch/>
        </p:blipFill>
        <p:spPr>
          <a:xfrm>
            <a:off x="490881" y="597081"/>
            <a:ext cx="870858" cy="5663837"/>
          </a:xfrm>
          <a:prstGeom prst="round2SameRect">
            <a:avLst>
              <a:gd name="adj1" fmla="val 23485"/>
              <a:gd name="adj2" fmla="val 0"/>
            </a:avLst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73875-117D-8F19-AB94-16B9557E4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87" t="8706" r="8371" b="8706"/>
          <a:stretch/>
        </p:blipFill>
        <p:spPr>
          <a:xfrm>
            <a:off x="10877549" y="597079"/>
            <a:ext cx="870858" cy="5663837"/>
          </a:xfrm>
          <a:prstGeom prst="round2SameRect">
            <a:avLst>
              <a:gd name="adj1" fmla="val 26894"/>
              <a:gd name="adj2" fmla="val 0"/>
            </a:avLst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E0384E-408A-0CE2-AD5B-28B4142CF4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623"/>
          <a:stretch/>
        </p:blipFill>
        <p:spPr>
          <a:xfrm>
            <a:off x="3970908" y="597081"/>
            <a:ext cx="6617490" cy="5663837"/>
          </a:xfrm>
          <a:prstGeom prst="round2SameRect">
            <a:avLst>
              <a:gd name="adj1" fmla="val 32576"/>
              <a:gd name="adj2" fmla="val 0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7D559C-99A4-0738-834A-99C0064696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9" t="8706" r="27208" b="8706"/>
          <a:stretch/>
        </p:blipFill>
        <p:spPr>
          <a:xfrm>
            <a:off x="2810899" y="597082"/>
            <a:ext cx="870858" cy="5663837"/>
          </a:xfrm>
          <a:prstGeom prst="round2SameRect">
            <a:avLst>
              <a:gd name="adj1" fmla="val 28031"/>
              <a:gd name="adj2" fmla="val 0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D37E15-D10B-BDE0-FB32-BBB3CB830A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1" t="8706" r="36908" b="8706"/>
          <a:stretch/>
        </p:blipFill>
        <p:spPr>
          <a:xfrm>
            <a:off x="1650890" y="597083"/>
            <a:ext cx="870858" cy="5663837"/>
          </a:xfrm>
          <a:prstGeom prst="round2SameRect">
            <a:avLst>
              <a:gd name="adj1" fmla="val 18939"/>
              <a:gd name="adj2" fmla="val 0"/>
            </a:avLst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BACCBA7-D0CC-051A-F42E-55232568FEAE}"/>
              </a:ext>
            </a:extLst>
          </p:cNvPr>
          <p:cNvGrpSpPr/>
          <p:nvPr/>
        </p:nvGrpSpPr>
        <p:grpSpPr>
          <a:xfrm>
            <a:off x="538167" y="5399314"/>
            <a:ext cx="776287" cy="718457"/>
            <a:chOff x="6284799" y="5399314"/>
            <a:chExt cx="776287" cy="71845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28163EF-1267-EF97-5765-98B7DA933AF4}"/>
                </a:ext>
              </a:extLst>
            </p:cNvPr>
            <p:cNvSpPr/>
            <p:nvPr/>
          </p:nvSpPr>
          <p:spPr>
            <a:xfrm>
              <a:off x="6284799" y="5399314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>
              <a:hlinkClick r:id="rId7" action="ppaction://hlinksldjump"/>
              <a:extLst>
                <a:ext uri="{FF2B5EF4-FFF2-40B4-BE49-F238E27FC236}">
                  <a16:creationId xmlns:a16="http://schemas.microsoft.com/office/drawing/2014/main" id="{8177AFF2-5617-E111-51DE-E6E6234E0729}"/>
                </a:ext>
              </a:extLst>
            </p:cNvPr>
            <p:cNvSpPr txBox="1"/>
            <p:nvPr/>
          </p:nvSpPr>
          <p:spPr>
            <a:xfrm>
              <a:off x="6509657" y="5540829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1</a:t>
              </a:r>
              <a:endParaRPr lang="en-CA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2572F0-7291-40A4-DD1A-E040F50500F0}"/>
              </a:ext>
            </a:extLst>
          </p:cNvPr>
          <p:cNvGrpSpPr/>
          <p:nvPr/>
        </p:nvGrpSpPr>
        <p:grpSpPr>
          <a:xfrm>
            <a:off x="1698177" y="5399312"/>
            <a:ext cx="776287" cy="718457"/>
            <a:chOff x="7444807" y="5399313"/>
            <a:chExt cx="776287" cy="7184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3D0846B-1FD3-7977-8FEB-60143DBAF7E7}"/>
                </a:ext>
              </a:extLst>
            </p:cNvPr>
            <p:cNvSpPr/>
            <p:nvPr/>
          </p:nvSpPr>
          <p:spPr>
            <a:xfrm>
              <a:off x="7444807" y="5399313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hlinkClick r:id="rId8" action="ppaction://hlinksldjump"/>
              <a:extLst>
                <a:ext uri="{FF2B5EF4-FFF2-40B4-BE49-F238E27FC236}">
                  <a16:creationId xmlns:a16="http://schemas.microsoft.com/office/drawing/2014/main" id="{F96074F8-B833-4E0A-8793-ED66391BAF46}"/>
                </a:ext>
              </a:extLst>
            </p:cNvPr>
            <p:cNvSpPr txBox="1"/>
            <p:nvPr/>
          </p:nvSpPr>
          <p:spPr>
            <a:xfrm>
              <a:off x="7658779" y="5540047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2</a:t>
              </a:r>
              <a:endParaRPr lang="en-CA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39488F-39A9-32B8-0474-ED1CD74BB0DE}"/>
              </a:ext>
            </a:extLst>
          </p:cNvPr>
          <p:cNvGrpSpPr/>
          <p:nvPr/>
        </p:nvGrpSpPr>
        <p:grpSpPr>
          <a:xfrm>
            <a:off x="2858186" y="5399312"/>
            <a:ext cx="776287" cy="718457"/>
            <a:chOff x="8604815" y="5399312"/>
            <a:chExt cx="776287" cy="71845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90D26BF-7E83-479B-F740-FF810FAAAB01}"/>
                </a:ext>
              </a:extLst>
            </p:cNvPr>
            <p:cNvSpPr/>
            <p:nvPr/>
          </p:nvSpPr>
          <p:spPr>
            <a:xfrm>
              <a:off x="8604815" y="5399312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82ABE6B1-9ECE-6668-B4B9-EED57C1F4287}"/>
                </a:ext>
              </a:extLst>
            </p:cNvPr>
            <p:cNvSpPr txBox="1"/>
            <p:nvPr/>
          </p:nvSpPr>
          <p:spPr>
            <a:xfrm>
              <a:off x="8807901" y="5539265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3</a:t>
              </a:r>
              <a:endParaRPr lang="en-CA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5A2A46-8BCD-56A9-499A-5B06A86EA352}"/>
              </a:ext>
            </a:extLst>
          </p:cNvPr>
          <p:cNvGrpSpPr/>
          <p:nvPr/>
        </p:nvGrpSpPr>
        <p:grpSpPr>
          <a:xfrm>
            <a:off x="6891511" y="5399313"/>
            <a:ext cx="776287" cy="718457"/>
            <a:chOff x="9764823" y="5399311"/>
            <a:chExt cx="776287" cy="71845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4CCAD-46E1-E1E3-B8BD-43A8ACA2C584}"/>
                </a:ext>
              </a:extLst>
            </p:cNvPr>
            <p:cNvSpPr/>
            <p:nvPr/>
          </p:nvSpPr>
          <p:spPr>
            <a:xfrm>
              <a:off x="9764823" y="5399311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2857DA-D362-1102-405C-CCB2D49D7F11}"/>
                </a:ext>
              </a:extLst>
            </p:cNvPr>
            <p:cNvSpPr txBox="1"/>
            <p:nvPr/>
          </p:nvSpPr>
          <p:spPr>
            <a:xfrm>
              <a:off x="9957023" y="5538483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4</a:t>
              </a:r>
              <a:endParaRPr lang="en-CA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F97A08-B8BB-C5E2-26BE-3E02D9534461}"/>
              </a:ext>
            </a:extLst>
          </p:cNvPr>
          <p:cNvGrpSpPr/>
          <p:nvPr/>
        </p:nvGrpSpPr>
        <p:grpSpPr>
          <a:xfrm>
            <a:off x="10924831" y="5399310"/>
            <a:ext cx="776287" cy="718457"/>
            <a:chOff x="10924831" y="5399310"/>
            <a:chExt cx="776287" cy="71845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8413F8-0807-81BA-A2BF-3B42AFA34E6B}"/>
                </a:ext>
              </a:extLst>
            </p:cNvPr>
            <p:cNvSpPr/>
            <p:nvPr/>
          </p:nvSpPr>
          <p:spPr>
            <a:xfrm>
              <a:off x="10924831" y="5399310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9A69E7F-724C-BDEF-80DD-21A73D4C1BFB}"/>
                </a:ext>
              </a:extLst>
            </p:cNvPr>
            <p:cNvSpPr txBox="1"/>
            <p:nvPr/>
          </p:nvSpPr>
          <p:spPr>
            <a:xfrm>
              <a:off x="11106145" y="5537701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5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66491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04DA434-B3B3-B97B-478C-58397A111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9" t="8707" r="46428" b="8707"/>
          <a:stretch/>
        </p:blipFill>
        <p:spPr>
          <a:xfrm>
            <a:off x="490882" y="597081"/>
            <a:ext cx="870858" cy="5663837"/>
          </a:xfrm>
          <a:prstGeom prst="round2SameRect">
            <a:avLst>
              <a:gd name="adj1" fmla="val 23485"/>
              <a:gd name="adj2" fmla="val 0"/>
            </a:avLst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73875-117D-8F19-AB94-16B9557E4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"/>
          <a:stretch/>
        </p:blipFill>
        <p:spPr>
          <a:xfrm>
            <a:off x="5130920" y="597081"/>
            <a:ext cx="6617489" cy="5663837"/>
          </a:xfrm>
          <a:prstGeom prst="round2SameRect">
            <a:avLst>
              <a:gd name="adj1" fmla="val 26894"/>
              <a:gd name="adj2" fmla="val 0"/>
            </a:avLst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E0384E-408A-0CE2-AD5B-28B4142CF4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2" t="8706" r="17885" b="8706"/>
          <a:stretch/>
        </p:blipFill>
        <p:spPr>
          <a:xfrm>
            <a:off x="3970909" y="597081"/>
            <a:ext cx="870858" cy="5663837"/>
          </a:xfrm>
          <a:prstGeom prst="round2SameRect">
            <a:avLst>
              <a:gd name="adj1" fmla="val 32576"/>
              <a:gd name="adj2" fmla="val 0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7D559C-99A4-0738-834A-99C0064696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9" t="8706" r="27208" b="8706"/>
          <a:stretch/>
        </p:blipFill>
        <p:spPr>
          <a:xfrm>
            <a:off x="2810900" y="597082"/>
            <a:ext cx="870858" cy="5663837"/>
          </a:xfrm>
          <a:prstGeom prst="round2SameRect">
            <a:avLst>
              <a:gd name="adj1" fmla="val 28031"/>
              <a:gd name="adj2" fmla="val 0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D37E15-D10B-BDE0-FB32-BBB3CB830A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1" t="8706" r="36908" b="8706"/>
          <a:stretch/>
        </p:blipFill>
        <p:spPr>
          <a:xfrm>
            <a:off x="1650891" y="597083"/>
            <a:ext cx="870858" cy="5663837"/>
          </a:xfrm>
          <a:prstGeom prst="round2SameRect">
            <a:avLst>
              <a:gd name="adj1" fmla="val 18939"/>
              <a:gd name="adj2" fmla="val 0"/>
            </a:avLst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1FD6512-2976-36D8-96B0-F9B5C9C0EBFA}"/>
              </a:ext>
            </a:extLst>
          </p:cNvPr>
          <p:cNvGrpSpPr/>
          <p:nvPr/>
        </p:nvGrpSpPr>
        <p:grpSpPr>
          <a:xfrm>
            <a:off x="538167" y="5399314"/>
            <a:ext cx="776287" cy="718457"/>
            <a:chOff x="6284799" y="5399314"/>
            <a:chExt cx="776287" cy="71845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FAADE8B-E75F-6E1D-7FCF-D97BEB761823}"/>
                </a:ext>
              </a:extLst>
            </p:cNvPr>
            <p:cNvSpPr/>
            <p:nvPr/>
          </p:nvSpPr>
          <p:spPr>
            <a:xfrm>
              <a:off x="6284799" y="5399314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>
              <a:hlinkClick r:id="rId7" action="ppaction://hlinksldjump"/>
              <a:extLst>
                <a:ext uri="{FF2B5EF4-FFF2-40B4-BE49-F238E27FC236}">
                  <a16:creationId xmlns:a16="http://schemas.microsoft.com/office/drawing/2014/main" id="{DA632694-7A1A-174A-62A5-A51FD46EF444}"/>
                </a:ext>
              </a:extLst>
            </p:cNvPr>
            <p:cNvSpPr txBox="1"/>
            <p:nvPr/>
          </p:nvSpPr>
          <p:spPr>
            <a:xfrm>
              <a:off x="6509657" y="5540829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1</a:t>
              </a:r>
              <a:endParaRPr lang="en-CA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720D136-C247-6A59-0E63-BEC1B947C838}"/>
              </a:ext>
            </a:extLst>
          </p:cNvPr>
          <p:cNvGrpSpPr/>
          <p:nvPr/>
        </p:nvGrpSpPr>
        <p:grpSpPr>
          <a:xfrm>
            <a:off x="1698177" y="5399315"/>
            <a:ext cx="776287" cy="718457"/>
            <a:chOff x="7444807" y="5399313"/>
            <a:chExt cx="776287" cy="7184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E51535-E393-D380-A2D3-055C24129F57}"/>
                </a:ext>
              </a:extLst>
            </p:cNvPr>
            <p:cNvSpPr/>
            <p:nvPr/>
          </p:nvSpPr>
          <p:spPr>
            <a:xfrm>
              <a:off x="7444807" y="5399313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hlinkClick r:id="rId8" action="ppaction://hlinksldjump"/>
              <a:extLst>
                <a:ext uri="{FF2B5EF4-FFF2-40B4-BE49-F238E27FC236}">
                  <a16:creationId xmlns:a16="http://schemas.microsoft.com/office/drawing/2014/main" id="{0776F54C-86C1-D209-2BD7-F0FD0B0BF756}"/>
                </a:ext>
              </a:extLst>
            </p:cNvPr>
            <p:cNvSpPr txBox="1"/>
            <p:nvPr/>
          </p:nvSpPr>
          <p:spPr>
            <a:xfrm>
              <a:off x="7658779" y="5540047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2</a:t>
              </a:r>
              <a:endParaRPr lang="en-CA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35AAC7-6E34-0BD5-B24D-7FAA32056C76}"/>
              </a:ext>
            </a:extLst>
          </p:cNvPr>
          <p:cNvGrpSpPr/>
          <p:nvPr/>
        </p:nvGrpSpPr>
        <p:grpSpPr>
          <a:xfrm>
            <a:off x="2858187" y="5399312"/>
            <a:ext cx="776287" cy="718457"/>
            <a:chOff x="8604815" y="5399312"/>
            <a:chExt cx="776287" cy="71845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98E81B-5537-3150-F333-D7E5E8E058B8}"/>
                </a:ext>
              </a:extLst>
            </p:cNvPr>
            <p:cNvSpPr/>
            <p:nvPr/>
          </p:nvSpPr>
          <p:spPr>
            <a:xfrm>
              <a:off x="8604815" y="5399312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81858966-A0DF-5BD8-8F11-2B7E80DA0E71}"/>
                </a:ext>
              </a:extLst>
            </p:cNvPr>
            <p:cNvSpPr txBox="1"/>
            <p:nvPr/>
          </p:nvSpPr>
          <p:spPr>
            <a:xfrm>
              <a:off x="8807901" y="5539265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3</a:t>
              </a:r>
              <a:endParaRPr lang="en-CA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7D168-AB97-73D4-546D-D83EB6F093CC}"/>
              </a:ext>
            </a:extLst>
          </p:cNvPr>
          <p:cNvGrpSpPr/>
          <p:nvPr/>
        </p:nvGrpSpPr>
        <p:grpSpPr>
          <a:xfrm>
            <a:off x="4018196" y="5399313"/>
            <a:ext cx="776287" cy="718457"/>
            <a:chOff x="9764823" y="5399311"/>
            <a:chExt cx="776287" cy="71845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0839E6-2D97-EF5A-891B-526C19AEE2E6}"/>
                </a:ext>
              </a:extLst>
            </p:cNvPr>
            <p:cNvSpPr/>
            <p:nvPr/>
          </p:nvSpPr>
          <p:spPr>
            <a:xfrm>
              <a:off x="9764823" y="5399311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8A673A-121F-4AAD-EC95-CA356287A9A8}"/>
                </a:ext>
              </a:extLst>
            </p:cNvPr>
            <p:cNvSpPr txBox="1"/>
            <p:nvPr/>
          </p:nvSpPr>
          <p:spPr>
            <a:xfrm>
              <a:off x="9957023" y="5538483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4</a:t>
              </a:r>
              <a:endParaRPr lang="en-CA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FD8398-7063-9E61-918F-57BF25357697}"/>
              </a:ext>
            </a:extLst>
          </p:cNvPr>
          <p:cNvGrpSpPr/>
          <p:nvPr/>
        </p:nvGrpSpPr>
        <p:grpSpPr>
          <a:xfrm>
            <a:off x="8051520" y="5399312"/>
            <a:ext cx="776287" cy="718457"/>
            <a:chOff x="10924831" y="5399310"/>
            <a:chExt cx="776287" cy="71845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46F42E-641D-7E60-C139-1EB9C0E9E6B7}"/>
                </a:ext>
              </a:extLst>
            </p:cNvPr>
            <p:cNvSpPr/>
            <p:nvPr/>
          </p:nvSpPr>
          <p:spPr>
            <a:xfrm>
              <a:off x="10924831" y="5399310"/>
              <a:ext cx="776287" cy="7184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D1B8D901-40BF-0F18-59FA-BF2DBC322623}"/>
                </a:ext>
              </a:extLst>
            </p:cNvPr>
            <p:cNvSpPr txBox="1"/>
            <p:nvPr/>
          </p:nvSpPr>
          <p:spPr>
            <a:xfrm>
              <a:off x="11106145" y="5537701"/>
              <a:ext cx="34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5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138224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</TotalTime>
  <Words>564</Words>
  <Application>Microsoft Office PowerPoint</Application>
  <PresentationFormat>Widescreen</PresentationFormat>
  <Paragraphs>133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-apple-system</vt:lpstr>
      <vt:lpstr>Arial</vt:lpstr>
      <vt:lpstr>Arial Black</vt:lpstr>
      <vt:lpstr>Bahnschrift</vt:lpstr>
      <vt:lpstr>Bahnschrift SemiCondensed</vt:lpstr>
      <vt:lpstr>Calibri</vt:lpstr>
      <vt:lpstr>Calibri Light</vt:lpstr>
      <vt:lpstr>DM Sans</vt:lpstr>
      <vt:lpstr>Oswald Bold</vt:lpstr>
      <vt:lpstr>Oswald Bold Italics</vt:lpstr>
      <vt:lpstr>Office Theme</vt:lpstr>
      <vt:lpstr>1_Office Theme</vt:lpstr>
      <vt:lpstr>COVID-19 FORECASTING &amp; X-RAY IMAGE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FORECASTING &amp; X-RAY IMAGE DETECTION</dc:title>
  <dc:creator>Jay Patel</dc:creator>
  <cp:lastModifiedBy>Jay Patel</cp:lastModifiedBy>
  <cp:revision>113</cp:revision>
  <dcterms:created xsi:type="dcterms:W3CDTF">2023-04-17T03:42:02Z</dcterms:created>
  <dcterms:modified xsi:type="dcterms:W3CDTF">2023-04-21T14:02:44Z</dcterms:modified>
</cp:coreProperties>
</file>